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y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yi">
                <a:solidFill>
                  <a:schemeClr val="tx1">
                    <a:lumMod val="50000"/>
                    <a:lumOff val="50000"/>
                  </a:schemeClr>
                </a:solidFill>
              </a:rPr>
              <a:t># 45 דאס וואָרט פון גאָט</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yi" sz="4400"/>
              <a:t>די גוטע נייַעס פון דעם מלאך</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yi" sz="4000">
                <a:solidFill>
                  <a:srgbClr val="FF0000"/>
                </a:solidFill>
              </a:rPr>
              <a:t>הייַנט ס קוויז</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yi" sz="3600">
                <a:solidFill>
                  <a:schemeClr val="tx1">
                    <a:lumMod val="65000"/>
                    <a:lumOff val="35000"/>
                  </a:schemeClr>
                </a:solidFill>
              </a:rPr>
              <a:t>ווער האט געגעבן די נייַעס צו מרים?</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yi" sz="2800">
                <a:solidFill>
                  <a:schemeClr val="tx1">
                    <a:lumMod val="65000"/>
                    <a:lumOff val="35000"/>
                  </a:schemeClr>
                </a:solidFill>
              </a:rPr>
              <a:t>① </a:t>
            </a:r>
            <a:r xmlns:a="http://schemas.openxmlformats.org/drawingml/2006/main">
              <a:rPr altLang="ko-KR" dirty="0" lang="yi" sz="2800">
                <a:solidFill>
                  <a:schemeClr val="tx1">
                    <a:lumMod val="65000"/>
                    <a:lumOff val="35000"/>
                  </a:schemeClr>
                </a:solidFill>
              </a:rPr>
              <a:t>שׂטן</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yi" sz="2800">
                <a:solidFill>
                  <a:schemeClr val="tx1">
                    <a:lumMod val="65000"/>
                    <a:lumOff val="35000"/>
                  </a:schemeClr>
                </a:solidFill>
              </a:rPr>
              <a:t>② </a:t>
            </a:r>
            <a:r xmlns:a="http://schemas.openxmlformats.org/drawingml/2006/main">
              <a:rPr altLang="ko-KR" dirty="0" lang="yi" sz="2800">
                <a:solidFill>
                  <a:schemeClr val="tx1">
                    <a:lumMod val="65000"/>
                    <a:lumOff val="35000"/>
                  </a:schemeClr>
                </a:solidFill>
              </a:rPr>
              <a:t>מרים ס פרייַנד</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yi" sz="2800">
                <a:solidFill>
                  <a:schemeClr val="tx1">
                    <a:lumMod val="65000"/>
                    <a:lumOff val="35000"/>
                  </a:schemeClr>
                </a:solidFill>
              </a:rPr>
              <a:t>③ </a:t>
            </a:r>
            <a:r xmlns:a="http://schemas.openxmlformats.org/drawingml/2006/main">
              <a:rPr altLang="ko-KR" dirty="0" lang="yi" sz="2800">
                <a:solidFill>
                  <a:schemeClr val="tx1">
                    <a:lumMod val="65000"/>
                    <a:lumOff val="35000"/>
                  </a:schemeClr>
                </a:solidFill>
              </a:rPr>
              <a:t>מלאך</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yi" sz="2800">
                <a:solidFill>
                  <a:schemeClr val="tx1">
                    <a:lumMod val="65000"/>
                    <a:lumOff val="35000"/>
                  </a:schemeClr>
                </a:solidFill>
              </a:rPr>
              <a:t>④ </a:t>
            </a:r>
            <a:r xmlns:a="http://schemas.openxmlformats.org/drawingml/2006/main">
              <a:rPr altLang="ko-KR" dirty="0" lang="yi" sz="2800">
                <a:solidFill>
                  <a:schemeClr val="tx1">
                    <a:lumMod val="65000"/>
                    <a:lumOff val="35000"/>
                  </a:schemeClr>
                </a:solidFill>
              </a:rPr>
              <a:t>יאָשקע</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yi" sz="2800">
                <a:solidFill>
                  <a:srgbClr val="FF0000"/>
                </a:solidFill>
              </a:rPr>
              <a:t>③ </a:t>
            </a:r>
            <a:r xmlns:a="http://schemas.openxmlformats.org/drawingml/2006/main">
              <a:rPr altLang="ko-KR" dirty="0" lang="yi" sz="2800">
                <a:solidFill>
                  <a:srgbClr val="FF0000"/>
                </a:solidFill>
              </a:rPr>
              <a:t>מלאך</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ניין. 54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שומרוני פרוי ביים ברונעם</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ווער סע טרינקט דאָס וואַסער וואָס איך גיב אים, וועט קיינמאָל נישט דאָרשט. טאַקע, דאָס וואַסער וואָס איך געבן אים וועט ווערן אין אים אַ קוואַל פון וואַסער וואָס שפּאַנונג אַרויף צו אייביק לעבן."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ווען יאָשקע דורכגעגאנגען דורך דעם לאַנד פון שומרון, ער באגעגנט אַ פרוי בייַ די ברונעם און געזאגט. "ביטע גיב מיר וואַסער."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yi" altLang="ko-KR" sz="2600">
                <a:solidFill>
                  <a:schemeClr val="tx1">
                    <a:lumMod val="65000"/>
                    <a:lumOff val="35000"/>
                  </a:schemeClr>
                </a:solidFill>
              </a:rPr>
              <a:t>די פרוי איז געווען אַמייזינג. ווייל די אידן רעדן נישט מיט די שומרונים. "אויב איר וויסן ווער איך בין, איר וואָלט האָבן געבעטן מיר פֿאַר וואַסער." יאָשקע האט געזאגט</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yi" altLang="ko-KR" sz="2600">
                <a:solidFill>
                  <a:schemeClr val="tx1">
                    <a:lumMod val="65000"/>
                    <a:lumOff val="35000"/>
                  </a:schemeClr>
                </a:solidFill>
              </a:rPr>
              <a:t>"ווייַל די וואַסער איך געבן איז די וואַסער פון לעבן וואָס איז קיינמאָל דאָרשטיק ווידער." די פרוי געווארן טשיקאַווע וועגן יאָשקע. ― װער ביסטו, קענסט מיר געבן דאָס װאַסער?</a:t>
            </a:r>
            <a:r xmlns:a="http://schemas.openxmlformats.org/drawingml/2006/main">
              <a:rPr lang="yi"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"איך בין דער משיח און דער זון פון גאָט," יאָשקע געענטפערט. זי האט זיך דערשראקן דערפון.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yi" altLang="ko-KR" sz="2600">
                <a:solidFill>
                  <a:schemeClr val="tx1">
                    <a:lumMod val="65000"/>
                    <a:lumOff val="35000"/>
                  </a:schemeClr>
                </a:solidFill>
              </a:rPr>
              <a:t>זי לינקס איר וואַסער סלוי און געגאנגען צוריק צו דער שטאָט און האט געזאגט צו די מענטשן וועגן יאָשקע. פילע מענטשן געקומען צו טרעפן יאָשקע און געגלויבט אין אים ווי זייער גואל.</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ווי באַלד ווי די שומרוני פרוי באגעגנט יאָשקע, זי לינקס די וואַסער סלוי און געגאנגען צוריק צו די דאָרף צו באַפרייַען די גוט נייַעס פון ישועה צו די ווילידזשערז.</a:t>
            </a:r>
            <a:r xmlns:a="http://schemas.openxmlformats.org/drawingml/2006/main">
              <a:rPr altLang="en-US" lang="yi" sz="3200">
                <a:solidFill>
                  <a:schemeClr val="tx1">
                    <a:lumMod val="65000"/>
                    <a:lumOff val="35000"/>
                  </a:schemeClr>
                </a:solidFill>
              </a:rPr>
              <a:t> </a:t>
            </a:r>
            <a:r xmlns:a="http://schemas.openxmlformats.org/drawingml/2006/main">
              <a:rPr altLang="ko-KR" lang="yi" sz="3200">
                <a:solidFill>
                  <a:schemeClr val="tx1">
                    <a:lumMod val="65000"/>
                    <a:lumOff val="35000"/>
                  </a:schemeClr>
                </a:solidFill>
              </a:rPr>
              <a:t>יווענטשאַוואַלי, פילע מענטשן זענען געראטעוועט דורך געהער און גלויביק די בשורה זי אנגעזאגט.</a:t>
            </a:r>
            <a:r xmlns:a="http://schemas.openxmlformats.org/drawingml/2006/main">
              <a:rPr altLang="en-US" lang="y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yi" sz="3200">
                <a:solidFill>
                  <a:schemeClr val="tx1">
                    <a:lumMod val="65000"/>
                    <a:lumOff val="35000"/>
                  </a:schemeClr>
                </a:solidFill>
              </a:rPr>
              <a:t>האָבן איר באגעגנט יאָשקע? צי איר דערציילן אנדערע וועגן יאָשקע? ווי וועגן ינטראָודוסינג יאָשקע צו אנדערע ווי אַ שומרוני פרוי?</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r xmlns:a="http://schemas.openxmlformats.org/drawingml/2006/main">
              <a:rPr altLang="en-US" lang="yi" sz="3600">
                <a:solidFill>
                  <a:srgbClr val="0070c0"/>
                </a:solidFill>
              </a:rPr>
              <a:t> </a:t>
            </a:r>
            <a:r xmlns:a="http://schemas.openxmlformats.org/drawingml/2006/main">
              <a:rPr altLang="ko-KR" lang="yi" sz="3600">
                <a:solidFill>
                  <a:srgbClr val="0070c0"/>
                </a:solidFill>
              </a:rPr>
              <a:t>איז..</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גיט אונדז די וואַסער פון לעבן צו קיינמאָל דאָרשט פֿאַר אונדזער נשמות.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ווו האט יאָשקע טרעפן אַ שומרוני פרוי?</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אין דעם פּאַלאַץ</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אויף דער שטאָט</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גאַס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אין די מאַרק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בייַ די געזונט</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בייַ די געזונט</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yi" sz="4000">
                <a:solidFill>
                  <a:srgbClr val="FF0000"/>
                </a:solidFill>
              </a:rPr>
              <a:t>הייַנט ס וואָרט</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yi" sz="3600">
                <a:solidFill>
                  <a:schemeClr val="tx1">
                    <a:lumMod val="65000"/>
                    <a:lumOff val="35000"/>
                  </a:schemeClr>
                </a:solidFill>
              </a:rPr>
              <a:t>איר וועט זיין מיט קינד און געבן געבורט צו אַ זון, און איר זאָל געבן אים דעם נאָמען יאָשקע.</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yi" sz="2800">
                <a:solidFill>
                  <a:schemeClr val="tx1">
                    <a:lumMod val="65000"/>
                    <a:lumOff val="35000"/>
                  </a:schemeClr>
                </a:solidFill>
              </a:rPr>
              <a:t>לוק</a:t>
            </a:r>
            <a:r xmlns:a="http://schemas.openxmlformats.org/drawingml/2006/main">
              <a:rPr altLang="en-US" dirty="0" lang="yi" sz="2800">
                <a:solidFill>
                  <a:schemeClr val="tx1">
                    <a:lumMod val="65000"/>
                    <a:lumOff val="35000"/>
                  </a:schemeClr>
                </a:solidFill>
              </a:rPr>
              <a:t> </a:t>
            </a:r>
            <a:r xmlns:a="http://schemas.openxmlformats.org/drawingml/2006/main">
              <a:rPr altLang="ko-KR" dirty="0" lang="y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ווער סע טרינקט דאָס וואַסער וואָס איך גיב אים, וועט קיינמאָל נישט דאָרשט. טאַקע, דאָס וואַסער וואָס איך געבן אים וועט ווערן אין אים אַ קוואַל פון וואַסער וואָס שפּאַנונג אַרויף צו אייביק לעבן."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55 די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וואַרפן דיין נעץ אין טיף וואַסער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דעמאלט האט יאָשקע געזאגט צו שמעון, "זאָר ניט זיין דערשראָקן; פון איצט אויף איר וועט כאַפּן מענטשן."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לוק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וואס געגאנגען אויף פעטרוס ס שיפל און איבערגעגעבן דעם וואָרט, האט געזאגט צו פעטרוס. "איצט גיין צו טיף וואַסער און וואַרפן אַ נעץ צו כאַפּן די פיש."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 מײסטער, מיר האָבן אַ גאַנצע נאַכט געאַרבעט און גאָרנישט געכאַפּט. נאָר װײַל דו זאָגט אַזױ, װעל איך אַראָפּלאָזן די נעצן.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װע ן ז ײ האב ן דא ם געטא ן האב ן ז ײ געכאפ ט אז א גרויס ע צא ל פיש , א ז ד י נעצן ן האב ן זי ך אנגעהויב ן צעברעכן . פעטרוס איז געווען סאַפּרייזד אין דעם.</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yi" sz="3000">
                <a:solidFill>
                  <a:schemeClr val="tx1">
                    <a:lumMod val="65000"/>
                    <a:lumOff val="35000"/>
                  </a:schemeClr>
                </a:solidFill>
              </a:rPr>
              <a:t>אין דעם מאָמענט, פעטרוס תשובה טאן געוואוסט אַז יאָשקע איז געווען דער זון פון גאָט. "איך בין אַ זינדיקער."</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yi" sz="3000">
                <a:solidFill>
                  <a:schemeClr val="tx1">
                    <a:lumMod val="65000"/>
                    <a:lumOff val="35000"/>
                  </a:schemeClr>
                </a:solidFill>
              </a:rPr>
              <a:t>יאָשקע האט געזאגט. ― האָט ניט מורא, פֿון איצט און אָן װעסטו זײן אַ פֿישער, װאָס נעמט מענטשן. פעטרוס לינקס אַלץ און געווארן אַ תלמיד פון יאָשקע.</a:t>
            </a:r>
            <a:r xmlns:a="http://schemas.openxmlformats.org/drawingml/2006/main">
              <a:rPr altLang="en-US" lang="yi"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a:t>
            </a:r>
            <a:r xmlns:a="http://schemas.openxmlformats.org/drawingml/2006/main">
              <a:rPr altLang="en-US" lang="yi" sz="4000">
                <a:solidFill>
                  <a:srgbClr val="ff0000"/>
                </a:solidFill>
              </a:rPr>
              <a:t> </a:t>
            </a:r>
            <a:r xmlns:a="http://schemas.openxmlformats.org/drawingml/2006/main">
              <a:rPr altLang="ko-KR" lang="yi" sz="4000">
                <a:solidFill>
                  <a:srgbClr val="ff0000"/>
                </a:solidFill>
              </a:rPr>
              <a:t>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פעטרוס, וואס באגעגנט יאָשקע,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תשובה געטאן און געפאלגט רעכט דאָרט.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איז עס תשובה און פאָלגעוודיקייַט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צו יאָשקע אין דיין לעבן?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פעטרוס פארלאזן אַלץ און נאכגעגאנגען יאָשקע. ווי פעטרוס, איר מוזן זיין אַ תלמיד וואס ווייסט אמת תשובה און פאָלגעוודיקייַט.</a:t>
            </a:r>
            <a:r xmlns:a="http://schemas.openxmlformats.org/drawingml/2006/main">
              <a:rPr altLang="en-US" lang="y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איינער וואס אַרבעט מיראַקאַלז אַז טראַנססענד מענטשן ס יקספּיריאַנסיז און אַבילאַטיז.</a:t>
            </a:r>
            <a:r xmlns:a="http://schemas.openxmlformats.org/drawingml/2006/main">
              <a:rPr altLang="en-US" lang="y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46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בעיבי יאָשקע</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וואָס איז געווען פעטרוס ס אַרבעט?</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סטאָליער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פּאַסטעך</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פישערמאַן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פּויער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③ </a:t>
            </a:r>
            <a:r xmlns:a="http://schemas.openxmlformats.org/drawingml/2006/main">
              <a:rPr altLang="ko-KR" lang="yi" sz="2800">
                <a:solidFill>
                  <a:srgbClr val="ff0000"/>
                </a:solidFill>
              </a:rPr>
              <a:t>פישערמאַן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דעמאלט האט יאָשקע געזאגט צו שמעון, "זאָר ניט זיין דערשראָקן; פון איצט אויף איר וועט כאַפּן מענטשן."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לוק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56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וואס גערופן די תלמידים</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פיליפוס האט געפונען נתנאל און אים געזאגט: מיר האבן געפונען דעם וואס משה האט געשריבן אין דער תורה, און אויף וועמען די נביאים האבן אויך געשריבן: ישוע פון נצרת דער זון פון יוסף.</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גערופן פעטרוס, אנדריי, און זייער חבר, פיליפוס, צו זיין אַ תלמיד. "גיי מיר נאך!"</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פיליפוס באַקענענ יאָשקע צו זיין פרייַנד נתנאעל. "דער משיח וועמען די נביאים געשריבן אין די אַלטע טעסטאַמענט איז ארויס."</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 נצרת! קאן משיח קומען פון דארט? — האט נתנאל געפרעגט. "קום און זען," האט געזאגט פיליפוס.</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האט געזאגט צו נתנאעל. "דו ביסט אַן אמתער ישראל, איך האָב דיך געזען ווען דו ביסט נאָך געווען אונטער דעם פייַג בוים איידער פיליפוס האָט דיך גערופֿן."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נתנאעל איז געווען סאַפּרייזד אין דעם און געגעבן כבוד צו יאָשקע, "רבי, דו ביסט דער זון פון גאָט און דער מלך פון ישראל."</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ווי נאר נתנאל האט דאס אויסגעפונען</a:t>
            </a:r>
            <a:r xmlns:a="http://schemas.openxmlformats.org/drawingml/2006/main">
              <a:rPr altLang="en-US" lang="yi" sz="3200">
                <a:solidFill>
                  <a:schemeClr val="tx1">
                    <a:lumMod val="65000"/>
                    <a:lumOff val="35000"/>
                  </a:schemeClr>
                </a:solidFill>
              </a:rPr>
              <a:t> </a:t>
            </a:r>
            <a:r xmlns:a="http://schemas.openxmlformats.org/drawingml/2006/main">
              <a:rPr altLang="ko-KR" lang="yi" sz="3200">
                <a:solidFill>
                  <a:schemeClr val="tx1">
                    <a:lumMod val="65000"/>
                    <a:lumOff val="35000"/>
                  </a:schemeClr>
                </a:solidFill>
              </a:rPr>
              <a:t>יאָשקע איז דער משיח, ער האט געגעבן יאָשקע כבוד.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ער איז געווארן אַ תלמיד פון יאָשקע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האָבן צו געבן כבוד צו יאָשקע וואס איז אונדזער גואל, און לעבן אַ לעבן פון תלמיד פון יאָשקע און פאָלגן אים.</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היינט איז דיר געבוירן געוואָרן אין דער שטאָט פון דוד אַ גואל; ער איז משיח דער האר.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ווי</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רופט מענטשן ווי תלמידים צו זיין ווי אים.</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ווער באַקענענ יאָשקע צו נתנאעל?</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פעטרוס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פיליפוס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ענדרו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פאולוס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② </a:t>
            </a:r>
            <a:r xmlns:a="http://schemas.openxmlformats.org/drawingml/2006/main">
              <a:rPr altLang="ko-KR" lang="yi" sz="2800">
                <a:solidFill>
                  <a:srgbClr val="ff0000"/>
                </a:solidFill>
              </a:rPr>
              <a:t>פיליפוס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פיליפוס האט געפונען נתנאל און אים געזאגט: מיר האבן געפונען דעם וואס משה האט געשריבן אין דער תורה, און אויף וועמען די נביאים האבן אויך געשריבן: ישוע פון נצרת דער זון פון יוסף.</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57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דער מענטש וואס איז אַראָפּ דורך די דאַך</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ער האָט זיך אױפֿגעהױבן, גענומען זײַן מאַטע און איז אַרױסגעגאַנגען מיט אַלע בליק. דא ס הא ט אלעמע ן געחידוש ט או ן ז ײ האב ן געלויבט , זאגנדי ק : מי ר האב ן קײנמא ל ניש ט געזען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ווען מענטשן געהערט וועגן יאָשקע 'היילונג, מענטשן געבראכט זייער פּאַראַליטיק פרייַנד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אבער עס זענען געווען צו פילע מענטשן ווו יאָשקע איז געווען. אַזוי זיי קען נישט נעמען זייער פּאַראַליטיק פרייַנד צו יאָשקע דורך די דאַך.</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יווענטשאַוואַלי, די וואס געבראכט געליימט פרייַנד צעבראכן דורך די דאַך און געשיקט פּאַראַליטיק פרייַנד צו יאָשקע.</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געזען זייער אמונה און געזאגט. "דיין זינד זענען מוחל, שטיי אויף און גיין היים."</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ס׳אי ז א חידוש , א ז דע ר פאראליטיקע ר אי ז דעמאל ט געהייל ט געװארן . און ער איז אויפגעשטאנען און איז געגאַנגען און האָט געלויבט גאָט.</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yi" altLang="ko-KR" sz="2400">
                <a:solidFill>
                  <a:schemeClr val="tx1">
                    <a:lumMod val="65000"/>
                    <a:lumOff val="35000"/>
                  </a:schemeClr>
                </a:solidFill>
              </a:rPr>
              <a:t>ווען עס איז געווען צייט פֿאַר מרים צו האָבן אַ בעיבי, זי האט צו גיין צו בית לחם. אבער ווייַל עס איז קיין פּלאַץ, זי האט אַ בעיבי אין אַ מאַנגער..</a:t>
            </a:r>
            <a:r xmlns:a="http://schemas.openxmlformats.org/drawingml/2006/main">
              <a:rPr lang="yi"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פרענדז פון פּאַראַליטיק האָבן שוועריקייטן און דיסאַביליטיז, אָבער זיי קען נישט געבן אַרויף צו גיין צו יאָשקע. ווייַל זיי האָבן אמונה אין יאָשקע.</a:t>
            </a:r>
            <a:r xmlns:a="http://schemas.openxmlformats.org/drawingml/2006/main">
              <a:rPr altLang="en-US" lang="yi" sz="3200">
                <a:solidFill>
                  <a:schemeClr val="tx1">
                    <a:lumMod val="65000"/>
                    <a:lumOff val="35000"/>
                  </a:schemeClr>
                </a:solidFill>
              </a:rPr>
              <a:t> </a:t>
            </a:r>
            <a:r xmlns:a="http://schemas.openxmlformats.org/drawingml/2006/main">
              <a:rPr altLang="ko-KR" lang="yi" sz="3200">
                <a:solidFill>
                  <a:schemeClr val="tx1">
                    <a:lumMod val="65000"/>
                    <a:lumOff val="35000"/>
                  </a:schemeClr>
                </a:solidFill>
              </a:rPr>
              <a:t>צי מיר האָבן אמונה אין יאָשקע?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ווען מיר קומען צו יאָשקע מיט אמונה, מיר מוזן נישט געבן אַרויף טראָץ די שוועריקייטן און מניעות וואָס פאַרשפּאַרן אונדז.</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דערמיט וועלן מיר קענען ברענגען כבוד צו גאָט ווי אַ געליימט מענטש.</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טוט נישט אָפּוואַרפן די וואס קומען צו אים. אוּן הָאט זִיךְ דֶערְגֶעבְּן דֶער וָואס עֶר גִיטְט דָאס דָארְט.</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וואָס האט געליימט קומען צו יאָשקע דורך?</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פֿענצטער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טויער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וואַנט</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דאַך</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דאַך</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ער האָט זיך אױפֿגעהױבן, גענומען זײַן מאַטע און איז אַרױסגעגאַנגען מיט אַלע בליק. דא ס הא ט אלעמע ן געחידוש ט או ן ז ײ האב ן געלויבט , זאגנדי ק : מי ר האב ן קײנמא ל ניש ט געזען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58 די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פאַך מתיא</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ווען יאָשקע געגאנגען אויף פון דאָרט, ער געזען אַ מענטש מיטן נאָמען מתיא זיצן בייַ די שטייער קאַלעקטער ס בוט. — פאלג מיר — האט ער אים געזאגט, און מתיא האט זיך אויפגעהויבן און איז אים נאכגעגאנגען.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ע ס אי ז געװע ן א שטײער , מיט ן נאמע ן מתיא . ער איז געווען אַ שטייער זאַמלער אין נאָמען פון רוים צו די יסראַעליטעס.</a:t>
            </a:r>
            <a:r xmlns:a="http://schemas.openxmlformats.org/drawingml/2006/main">
              <a:rPr lang="y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מתיא איז געווען א שטייער, ער האט געהאט א סך געלט. אבע ר ד י ײד ן האב ן געהא ט ד י שטײער , װא ס האב ן געארבע ט פא ר רוים , דע ר קיבערנער .</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געקוקט אויף מתיא זיצן בייַ די שטייַער בוט און געזאגט צו אים. "גיי מיר נאך"</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מתיא מיד פארלאזן אַלץ און נאכגעגאנגען יאָשקע. עס איז געווען ווייַל ער דאַנקען יאָשקע פֿאַר רופן אים.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דערווײַל איז געקומען אַ קול פֿון הימל צו די פּאַסטוכער וואָס האָבן געקוקט אויף די שעפּסן אין בית לחם.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"דאָקטאָר איז ניט דארף פֿאַר די געזונט, אָבער די קראַנק." מתיא געווארן אַ תלמיד פון יאָשקע.</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מתיא איז געווען אַ שטייער קאַלעקטער געהאסט דורך זיין מענטשן. אבער יאָשקע גערופן מתיא און געמאכט אים אַ תלמיד.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זענען אויך גאָט 'ס מענטשן. אבער מיר זענען נישט גענוג צו ווערן גערופן ווי תלמידים פון יאָשקע.</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yi" sz="3200">
                <a:solidFill>
                  <a:schemeClr val="tx1">
                    <a:lumMod val="65000"/>
                    <a:lumOff val="35000"/>
                  </a:schemeClr>
                </a:solidFill>
              </a:rPr>
              <a:t>אָבער, יאָשקע רופט אונדז צו מאַכן זיינע תלמידים. דעריבער, מיר מוזן פאָלגן אים צו זיין ווערט פון זיין פאַך.</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רופט מענטשן וואס זענען פארווארפן אין דער וועלט צו ווערן גאָט 'ס מענטשן.</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וואָס איז געווען מתיא ס אַרבעט?</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שטייַער קאַלעקטער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פישערמאַן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סטאָליער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גאַלעך</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① </a:t>
            </a:r>
            <a:r xmlns:a="http://schemas.openxmlformats.org/drawingml/2006/main">
              <a:rPr altLang="ko-KR" lang="yi" sz="2800">
                <a:solidFill>
                  <a:srgbClr val="ff0000"/>
                </a:solidFill>
              </a:rPr>
              <a:t>שטייַער קאַלעקטער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ווען יאָשקע געגאנגען אויף פון דאָרט, ער געזען אַ מענטש מיטן נאָמען מתיא זיצן בייַ די שטייער קאַלעקטער ס בוט. — פאלג מיר — האט ער אים געזאגט, און מתיא האט זיך אויפגעהויבן און איז אים נאכגעגאנגען.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59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אויסדערוויילט די צוועלף תלמידים</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איינער פון די טעג יאָשקע געגאנגען אויס צו אַ באַרג סייד צו דאַוונען, און פארבראכט די נאַכט מתפלל צו גאָט.</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i" sz="3600">
                <a:solidFill>
                  <a:schemeClr val="tx1">
                    <a:lumMod val="65000"/>
                    <a:lumOff val="35000"/>
                  </a:schemeClr>
                </a:solidFill>
              </a:rPr>
              <a:t>ווען מאָרגן איז געקומען, ער גערופן זיינע תלמידים צו אים און אויסדערוויילט צוועלף פון זיי, וועמען ער אויך דעזיגנייטיד שליחים:</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לוק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6:</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עס זענען געווען אַ פּלאַץ פון מענטשן וואס געהערט און נאכגעגאנגען יאָשקע. זיי געגאנגען מיט יאָשקע און געלערנט פון יאָשקע</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נאָך דאַוונען, יאָשקע ספּאַסיפיקלי אויסדערוויילט צוועלף פון זיי ווי נאָענט תלמידים.</a:t>
            </a:r>
            <a:r xmlns:a="http://schemas.openxmlformats.org/drawingml/2006/main">
              <a:rPr lang="y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זיי זענען אויסדערוויילט צו לעבן מיט יאָשקע، צו פּריידיקן די בשורה، און צו פאָר אויס בייזע גייסטער۔</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"כבוד צו הימל, שלום צו ערד! פרייט זיך, יאָשקע איז געבוירן." מלאכים פון הימל געזאגט</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yi" sz="3000">
                <a:solidFill>
                  <a:schemeClr val="tx1">
                    <a:lumMod val="65000"/>
                    <a:lumOff val="35000"/>
                  </a:schemeClr>
                </a:solidFill>
              </a:rPr>
              <a:t>ד י תלמידי ם זענע ן געװע ן פארשײדענ ע מענטשן : טײ ל פו ן ז ײ זענע ן געװע ן פישער , א שטײער , א רעװאלוציאנער , טײ ל פו ן ז ײ זענע ן געװע ן הײסע ר געמיט .</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אבער יאָשקע מתפלל געווען צו גאָט צו קלייַבן זיינע תלמידים געזונט, און ער אויסדערוויילט זיי געזונט, גענומען גוט זאָרגן פון זיי, און געלערנט זיי געזונט.</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yi" sz="2800">
                <a:solidFill>
                  <a:schemeClr val="tx1">
                    <a:lumMod val="65000"/>
                    <a:lumOff val="35000"/>
                  </a:schemeClr>
                </a:solidFill>
              </a:rPr>
              <a:t>דאָס איז וואָס יאָשקע אויסדערוויילט זיינע תלמידים: 1) צו לערנען זיי די וואָרט פון גאָט, 2) צו מאַכן זיי פּריידיקן די בשורה לויט וואָס זיי האָבן געלערנט, און 3) צו מאַכן זיי פּראָקלאַמירן די מאַכט פון די מלכות פון גאָט. פֿאַר די סיבות, יאָשקע אויסדערוויילט זיינע תלמידים.</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מיר זענען אויך תלמידים פון יאָשקע.</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yi" sz="2800">
                <a:solidFill>
                  <a:schemeClr val="tx1">
                    <a:lumMod val="65000"/>
                    <a:lumOff val="35000"/>
                  </a:schemeClr>
                </a:solidFill>
              </a:rPr>
              <a:t>אונדזער אַרבעט איז די זעלבע ווי די אַרבעט פון די צוועלף תלמידים פון יאָשקע.</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yi" sz="2800">
                <a:solidFill>
                  <a:schemeClr val="tx1">
                    <a:lumMod val="65000"/>
                    <a:lumOff val="35000"/>
                  </a:schemeClr>
                </a:solidFill>
              </a:rPr>
              <a:t>זאל ס לעבן אַ תלמיד ס לעבן סטאַרטינג הייַנט </a:t>
            </a:r>
            <a:r xmlns:a="http://schemas.openxmlformats.org/drawingml/2006/main">
              <a:rPr altLang="ko-KR" lang="yi" sz="3200">
                <a:solidFill>
                  <a:schemeClr val="tx1">
                    <a:lumMod val="65000"/>
                    <a:lumOff val="35000"/>
                  </a:schemeClr>
                </a:solidFill>
              </a:rPr>
              <a:t>.</a:t>
            </a:r>
            <a:r xmlns:a="http://schemas.openxmlformats.org/drawingml/2006/main">
              <a:rPr altLang="en-US" lang="y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r xmlns:a="http://schemas.openxmlformats.org/drawingml/2006/main">
              <a:rPr altLang="en-US" lang="yi" sz="3600">
                <a:solidFill>
                  <a:srgbClr val="0070c0"/>
                </a:solidFill>
              </a:rPr>
              <a:t> </a:t>
            </a:r>
            <a:r xmlns:a="http://schemas.openxmlformats.org/drawingml/2006/main">
              <a:rPr altLang="ko-KR" lang="yi" sz="3600">
                <a:solidFill>
                  <a:srgbClr val="0070c0"/>
                </a:solidFill>
              </a:rPr>
              <a:t>איז…</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לערנט אונדז די אמת פון הימל אַזוי אַז מיר קענען וואַקסן ווי יאָשקע 'תלמידים.</a:t>
            </a:r>
            <a:r xmlns:a="http://schemas.openxmlformats.org/drawingml/2006/main">
              <a:rPr altLang="en-US" lang="y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ווי פילע תלמידים האט יאָשקע אויסדערוויילט ווי שליחים (די וואס זענען געשיקט)??</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צען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עלף</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צוועלף</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פערצן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③ </a:t>
            </a:r>
            <a:r xmlns:a="http://schemas.openxmlformats.org/drawingml/2006/main">
              <a:rPr altLang="ko-KR" lang="yi" sz="2800">
                <a:solidFill>
                  <a:srgbClr val="ff0000"/>
                </a:solidFill>
              </a:rPr>
              <a:t>צוועלף</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איינער פון די טעג יאָשקע געגאנגען אויס צו אַ באַרג סייד צו דאַוונען, און פארבראכט די נאַכט מתפלל צו גאָט.</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i" sz="3600">
                <a:solidFill>
                  <a:schemeClr val="tx1">
                    <a:lumMod val="65000"/>
                    <a:lumOff val="35000"/>
                  </a:schemeClr>
                </a:solidFill>
              </a:rPr>
              <a:t>ווען מאָרגן איז געקומען, ער גערופן זיינע תלמידים צו אים און אויסדערוויילט צוועלף פון זיי, וועמען ער אויך דעזיגנייטיד שליחים:</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לוק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6:</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60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די בשורה יאָשקע געלערנט אויף דעם באַרג.</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איצט אַז ער האָט דערזען דעם עולם, איז ער אַרױפֿגעגאַנגען אױפֿן באַרג און האָט זיך אַװעקגעזעצט. זיינע תלמידים זענען געקומען צו אים,</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i" sz="3600">
                <a:solidFill>
                  <a:schemeClr val="tx1">
                    <a:lumMod val="65000"/>
                    <a:lumOff val="35000"/>
                  </a:schemeClr>
                </a:solidFill>
              </a:rPr>
              <a:t>און ער האָט זיי אָנגעהויבן לערנען, אַזוי צו זאָגן:</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i" sz="3600">
                <a:solidFill>
                  <a:schemeClr val="tx1">
                    <a:lumMod val="65000"/>
                    <a:lumOff val="35000"/>
                  </a:schemeClr>
                </a:solidFill>
              </a:rPr>
              <a:t>"וואויל זענען די אָרעם אין גייסט, פֿאַר זייער איז די מלכות פון הימל.</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יאָשקע געלערנט די קראַודז אויף דעם באַרג ווי צו לעבן ווי מענטשן פון די מלכות פון גאָט.</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"וואויל זענען די אָרעם אין גייסט, פֿאַר זייער איז די מלכות פון הימל.</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ווי די מלאכים געזאגט, יאָשקע איז געבוירן געזונט אין אַ מאַנגער.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איר האָט געלערנט צו צוריקצאָלן די ציין מיט די ציין, אָבער איך זאָגן איר צו געבן די לינקס באַק צו ווער עס יז וואָס שלאָגן די רעכט באַק. דעמאָלט איר וועט זיין קינדער פון גאָט!</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קוק בייַ די פייגל אין די לופט. פײגל טוען נישט קײן פארם־ארבעט, נאר גאט שפײזט זײ אלע. וועט ער ניט מער זאָרגן פֿאַר איר ווי די פייגל!</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מענטשן זענען זייער סאַפּרייזד דורך יאָשקע 'לערנען. ווייַל יאָשקע האט אויטאָריטעט ניט ענלעך פּראָסט ביבל לערערס.</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יאָשקע דערציילט אונדז</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אַז דאָס לעבנס פֿון גאָטס פֿאָלק איז אַנדערש פֿון די פֿון דער וועלט.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זענען עס קיין דיפעראַנסיז אין אונדזער לעבן פון די וואס טאָן ניט גלויבן אין יאָשקע?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לאָמיר נעמען אַ קוק אויף זיך און לעבן אַ לעבן וואָס איז ווערט פון מלכות 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טראַנספאָרמז אונדז צו לעבן ווי די מענטשן פון די מלכות פון גאָט.</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וואָס קענען די אָרעמאַן אין גייסט באַקומען?</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געלט</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עסנוואַרג</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כּבֿוד</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מלכות פון גאָט</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מלכות פון גאָט</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איצט אַז ער האָט דערזען דעם עולם, איז ער אַרױפֿגעגאַנגען אױפֿן באַרג און האָט זיך אַװעקגעזעצט. זיינע תלמידים זענען געקומען צו אים,</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i" sz="3600">
                <a:solidFill>
                  <a:schemeClr val="tx1">
                    <a:lumMod val="65000"/>
                    <a:lumOff val="35000"/>
                  </a:schemeClr>
                </a:solidFill>
              </a:rPr>
              <a:t>און ער האָט זיי אָנגעהויבן לערנען, אַזוי צו זאָגן:</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i" sz="3600">
                <a:solidFill>
                  <a:schemeClr val="tx1">
                    <a:lumMod val="65000"/>
                    <a:lumOff val="35000"/>
                  </a:schemeClr>
                </a:solidFill>
              </a:rPr>
              <a:t>"וואויל זענען די אָרעם אין גייסט, פֿאַר זייער איז די מלכות פון הימל.</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61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קאַלמז די שטורעם</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ער האט זיך אויפגעהויבן, אנגעשריגן דעם ווינט און געזאגט צו די כוואליעס: שטיל! זייט שטיל! דעמאל ט הא ט דע ר װינ ט אפגעשטארק ט או ן ע ם אי ז געװע ן אינגאנצ ן רואיק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4:</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און זיינע תלמידים גאַט אויף אַ שיפל צוזאַמען צו קרייַז לייק גליל.</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yi" altLang="ko-KR" sz="2500">
                <a:solidFill>
                  <a:schemeClr val="tx1">
                    <a:lumMod val="65000"/>
                    <a:lumOff val="35000"/>
                  </a:schemeClr>
                </a:solidFill>
              </a:rPr>
              <a:t>בעטהלעהעם פּאַסטוכער געקומען צו זען דעם זון פון גאָט וואס וואָלט ראַטעווען מענטשן. "יאָשקע! דער זון פון גאָט! דאַנקען דיר פֿאַר קומען צו דעם לאַנד! ”…</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ביים אריבערגיין די אזערע, האט זיך מיטאמאל געבלאזן א ברוגזדיקער ווינט און עס איז געקומען א שרעקליכע כוואליע.</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די תלמידים יווענטשאַוואַלי געזאגט צו יאָשקע. 'רבי, טאָן ניט זאָרגן אויב מיר דערטרינקען!'</a:t>
            </a:r>
            <a:r xmlns:a="http://schemas.openxmlformats.org/drawingml/2006/main">
              <a:rPr lang="y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האט אנגעשריגן דעם ווינט און געזאגט צו די כוואליעס, "שטיל! זייט שטיל!" דעמאל ט הא ט דע ר װינ ט אפגעשטארק ט או ן ע ם אי ז געװע ן אינגאנצ ן רואיק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ז ײ האב ן זי ך דערשראקן , או ן ז ײ האב ן זי ך געפרעג ט אײנע ר דע ם צװײטן : ״װא ם אי ז דא ? אפילו דער ווינט און די כוואליעס פאלגן אים!</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נאָר גאָט קען באַפֿעלן דעם ים</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און דער ווינט.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אַז איז וואָס יאָשקע איז דער גאָט וואס קריייץ און כּללים די וועלט.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יאָשקע מיר גלויבן איז ניט איינער פון פילע געטער, אָבער דער בלויז און אַלע-שטאַרק באשעפער גאָט.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מוזן וואַקסן אונדזער אמונה דורך געדענקען דעם פאַקט.</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r xmlns:a="http://schemas.openxmlformats.org/drawingml/2006/main">
              <a:rPr altLang="en-US" lang="yi" sz="3600">
                <a:solidFill>
                  <a:srgbClr val="0070c0"/>
                </a:solidFill>
              </a:rPr>
              <a:t> </a:t>
            </a:r>
            <a:r xmlns:a="http://schemas.openxmlformats.org/drawingml/2006/main">
              <a:rPr altLang="ko-KR" lang="yi" sz="3600">
                <a:solidFill>
                  <a:srgbClr val="0070c0"/>
                </a:solidFill>
              </a:rPr>
              <a:t>איז..</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באַזיצער פון אַלע זאכן וואס מאכט און הערשן איבער אַלץ אין דעם וועלט.</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וואָס האט יאָשקע באַפֿעל איבער דעם ים און דעם ווינט?</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זיין שטיל</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לויפן און שפּיל</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וועקן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אַרויף</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עפענען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דיין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אויגן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① </a:t>
            </a:r>
            <a:r xmlns:a="http://schemas.openxmlformats.org/drawingml/2006/main">
              <a:rPr altLang="ko-KR" lang="yi" sz="2800">
                <a:solidFill>
                  <a:srgbClr val="ff0000"/>
                </a:solidFill>
              </a:rPr>
              <a:t>זיין שטיל</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ער האט זיך אויפגעהויבן, אנגעשריגן דעם ווינט און געזאגט צו די כוואליעס: שטיל! זייט שטיל! דעמאל ט הא ט דע ר װינ ט אפגעשטארק ט או ן ע ם אי ז געװע ן אינגאנצ ן רואיק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4:</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62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ווער האָט אָנגערירט מיין קליידער?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ווען זי געהערט וועגן יאָשקע, זי געקומען אַרויף הינטער אים אין די מאַסע און גערירט זיין מאַנטל,</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i" sz="3600">
                <a:solidFill>
                  <a:schemeClr val="tx1">
                    <a:lumMod val="65000"/>
                    <a:lumOff val="35000"/>
                  </a:schemeClr>
                </a:solidFill>
              </a:rPr>
              <a:t>28 ווײַל זי האָט געטראַכט: אויב איך נאָר אָנרירן זיינע קליידער, וועל איך געהיילט ווערן.</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5:</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יאָשקע, וואָס איז דער בעל פון אַלץ,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איז דער זון פון גאָט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אבער ווען יאָשקע געקומען צו דעם לאַנד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ער איז געבוירן געוואָרן אין אַ מאַנגער מיט אַ אַניוועסדיק געשטאַלט.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וואס גלויבן אין יאָשקע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זענען קינדער פון גאָט.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אָבער מיר האָבן צו לעבן אַניוועסדיק און נידעריק ווי יאָשקע.</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פילע מענטשן געהערט וועגן יאָשקע, און זיי נאכגעגאנגען יאָשקע.</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און אַ פרוי געקומען אַרויף הינטער אים און גערירט די קליידער פון יאָשקע צו זיין געהיילט.</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 פרוי איז געליטן פון אַ קרענק גערופן בלידינג פֿאַר 12 יאר. זי האט געפרואווט פילע וועגן צו פאַרריכטן עס, אָבער עס איז נישט פאַרפעסטיקט און זי האט אויסגעגעבן אַלע וואָס זי האט.</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'ווער האט גערירט מיין קליידער??' אין אַמאָל יאָשקע איינגעזען אַז זיין מאַכט איז געווען אויס פון אים. זי איז געקומען און איז געפאלן צו זיינע פיס און אים געזאגט דעם גאנצן אמת.</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יאָשקע האט געזאגט צו איר, 'טאָכטער, דיין אמונה האט געהיילט איר. גיי בשלום.'</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די פרוי וואָס האט שוין צאָרעס פון בלידינג פֿאַר 12 יאר געגאנגען צו יאָשקע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מיט אמונה.</a:t>
            </a:r>
            <a:r xmlns:a="http://schemas.openxmlformats.org/drawingml/2006/main">
              <a:rPr altLang="en-US" lang="yi" sz="3200">
                <a:solidFill>
                  <a:schemeClr val="tx1">
                    <a:lumMod val="65000"/>
                    <a:lumOff val="35000"/>
                  </a:schemeClr>
                </a:solidFill>
              </a:rPr>
              <a:t> </a:t>
            </a:r>
            <a:r xmlns:a="http://schemas.openxmlformats.org/drawingml/2006/main">
              <a:rPr altLang="ko-KR" lang="yi" sz="3200">
                <a:solidFill>
                  <a:schemeClr val="tx1">
                    <a:lumMod val="65000"/>
                    <a:lumOff val="35000"/>
                  </a:schemeClr>
                </a:solidFill>
              </a:rPr>
              <a:t>יאָשקע געהיילט די פרוי און געלויבט איר אמונה אין פראָנט פון די מענטשן.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גאָט נאָך זעט אונדזער אמונה.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ווען מיר טרעפן שווערע זאכן,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לאָמיר קומען צו גאָט מיט אמונה.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ווייסט אונדזער פּיינז און שוועריקייטן און סאַלווז זיי.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וואָס האָט די פרוי וואָס איז געווען קראַנק פֿאַר 12 יאָר פאַרבינדן מיט יאָשקע?</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האָר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האַנט</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פֿיס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קליידער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קליידער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ווען זי געהערט וועגן יאָשקע, זי געקומען אַרויף הינטער אים אין די מאַסע און גערירט זיין מאַנטל,</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i" sz="3600">
                <a:solidFill>
                  <a:schemeClr val="tx1">
                    <a:lumMod val="65000"/>
                    <a:lumOff val="35000"/>
                  </a:schemeClr>
                </a:solidFill>
              </a:rPr>
              <a:t>װײַל זי האָט געטראַכט, אַז איך װעל נאָר אָנרירן זײַנע קלײדער, װעל איך געזונט װערן.</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5:</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63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טליתא קומ!</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yi" sz="4000">
                <a:solidFill>
                  <a:srgbClr val="FF0000"/>
                </a:solidFill>
              </a:rPr>
              <a:t>הייַנט ס וואָרט</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yi" sz="3600">
                <a:solidFill>
                  <a:schemeClr val="tx1">
                    <a:lumMod val="65000"/>
                    <a:lumOff val="35000"/>
                  </a:schemeClr>
                </a:solidFill>
              </a:rPr>
              <a:t>איר וועט זיין מיט קינד און געבן געבורט צו אַ זון, און איר זאָל געבן אים דעם נאָמען יאָשקע.</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yi" sz="2800">
                <a:solidFill>
                  <a:schemeClr val="tx1">
                    <a:lumMod val="65000"/>
                    <a:lumOff val="35000"/>
                  </a:schemeClr>
                </a:solidFill>
              </a:rPr>
              <a:t>לוק</a:t>
            </a:r>
            <a:r xmlns:a="http://schemas.openxmlformats.org/drawingml/2006/main">
              <a:rPr altLang="en-US" dirty="0" lang="yi" sz="2800">
                <a:solidFill>
                  <a:schemeClr val="tx1">
                    <a:lumMod val="65000"/>
                    <a:lumOff val="35000"/>
                  </a:schemeClr>
                </a:solidFill>
              </a:rPr>
              <a:t> </a:t>
            </a:r>
            <a:r xmlns:a="http://schemas.openxmlformats.org/drawingml/2006/main">
              <a:rPr altLang="ko-KR" dirty="0" lang="y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געקומען צו דער ערד אין אַניוועס און לאָונאַס, אָבער ער איז אונדזער אמת מלך.</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ער האט זי גענומען פאר דער האנט און צו איר געזאגט: טלית קומ! (וואָס מיטל, "קליין מיידל, איך זאָגן צו איר, שטיי אויף!").</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5:</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 מענטש מיטן נאָמען יאירוס, דער שול ווירע, געקומען צו יאָשקע און געזאגט; „מײַן טאָכטער שטאָרבן. העלף מיך."</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אויפ ן װע ג אהײ ם מי ט ישו ן אי ז א מאן , געלאפ ן או ן דערצײל ט א ז זײ ן טאכטער , אי ז שוי ן געשטארבן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ביים אנקומען אהיים, איז יאירו'ס טאכטער שוין געווען טויט, און מען האט געוויין.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געגאנגען אין און געזאגט צו זיי, "דער קינד איז ניט טויט אָבער שלאָפנדיק."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'ער האט זי גענומען ביי דער האנט און צו איר געזאגט: טלית קומ! (וואָס מיטל, "קליין מיידל, איך זאָגן צו איר, שטיי אויף!"). גלײ ך הא ט זי ך ד י מײד ל אויפגעשטעל ט או ן זי ך ארומגעגאנגען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יאָשקע איז דער איינער וואס כּללים טויט.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טויט איז די מערסט שרעקלעך זאַך פֿאַר מענטשן, אָבער יאָשקע קאַנגקערד עס.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וועלן שטאַרבן אַמאָל גיכער אָדער שפּעטער.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אבער פארן טויט דארף מען נישט מורא האבן.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עס איז ווייַל יאָשקע איז דער איינער וואס כּללים די טויט.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און מיר גלויבן אין יאָשקע וואס קאַנגקערד דעם טויט.</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גיט לעבן און דער איינער וואס הערשן לעבן אין דער זעלביקער צייט.</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וואָס טוט "טאַליטה קום!" מיין?</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yi" sz="2800">
                <a:solidFill>
                  <a:schemeClr val="tx1">
                    <a:lumMod val="65000"/>
                    <a:lumOff val="35000"/>
                  </a:schemeClr>
                </a:solidFill>
              </a:rPr>
              <a:t>קליין מיידל, האָבן פרישטיק!</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קליין מיידל, גיין צו בעט!</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קליין מיידל, שטיי אויף!</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קליין מיידל, זינג אַ ליד!</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③ </a:t>
            </a:r>
            <a:r xmlns:a="http://schemas.openxmlformats.org/drawingml/2006/main">
              <a:rPr altLang="ko-KR" lang="yi" sz="2800">
                <a:solidFill>
                  <a:srgbClr val="ff0000"/>
                </a:solidFill>
              </a:rPr>
              <a:t>קליין מיידל, שטיי אויף!</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ער האט זי גענומען פאר דער האנט און צו איר געזאגט: טלית קומ! (וואָס מיטל, "קליין מיידל, איך זאָגן צו איר, שטיי אויף!").</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5:</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a:t>
            </a:r>
            <a:r xmlns:a="http://schemas.openxmlformats.org/drawingml/2006/main">
              <a:rPr altLang="en-US" lang="yi" sz="4000">
                <a:solidFill>
                  <a:srgbClr val="ff0000"/>
                </a:solidFill>
              </a:rPr>
              <a:t> </a:t>
            </a:r>
            <a:r xmlns:a="http://schemas.openxmlformats.org/drawingml/2006/main">
              <a:rPr altLang="ko-KR" lang="yi" sz="4000">
                <a:solidFill>
                  <a:srgbClr val="ff0000"/>
                </a:solidFill>
              </a:rPr>
              <a:t>קוויז</a:t>
            </a:r>
            <a:r xmlns:a="http://schemas.openxmlformats.org/drawingml/2006/main">
              <a:rPr altLang="en-US" lang="y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וואו איז יאָשקע געבוירן?</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איז</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הויז</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פּאַלאַץ</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אין אַ מאַנגער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לוקסוס האָטעל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③ </a:t>
            </a:r>
            <a:r xmlns:a="http://schemas.openxmlformats.org/drawingml/2006/main">
              <a:rPr altLang="ko-KR" lang="yi" sz="2800">
                <a:solidFill>
                  <a:srgbClr val="ff0000"/>
                </a:solidFill>
              </a:rPr>
              <a:t>אין אַ מאַנגער</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64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א קראנקער בײ דער בית־דין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און יאָשקע האט געזאגט צו אים, "שטיי אויף! נעם דיין מאַטע און גיין."</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yi" altLang="ko-KR" sz="3600">
                <a:solidFill>
                  <a:schemeClr val="tx1">
                    <a:lumMod val="65000"/>
                    <a:lumOff val="35000"/>
                  </a:schemeClr>
                </a:solidFill>
              </a:rPr>
              <a:t>גלײך איז דער מענטש געהיילט געווארן; ער האט אויפגעהויבן זײן מאטע און איז געגאנגען. דער טאָג וואָס דאָס איז געווען אַ שבת,</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יוחנן 5:</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אין ירושלים איז געווען א בעקן וואס האט געהייסן בית-תסדא. א גרויסע צאל קראנקע האבן זיך דארט פארזאמלט, ווארטן אויף דער באוועגונג פון די וואסערן.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װאָרום אַ מלאך ה' האָט אַראָפּגענידערט אין געוויסע צייטן אין דער בעקן און האָט אויפגעוועקט דאָס וואַסער; װע ר ע ר אי ז דעמאל ט ארײ ן אי ן דע ר ערשטע ר צײ ט נאכ ן אויפרײם ן פו ן װאסער , אי ז געװע ן געזונט , פו ן װעלכע ר ע ר הא ט געהא ט קראנקײט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ם׳איז געװען א מענטש, װאם האט נישט געקאנט גײן. ווען יאָשקע געזען אים און געפרעגט דעם מענטש וואס איז געווען דאָרט פֿאַר אַכט און 38 יאר. — װילםטו געזונט װערן?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"הער, איך האָבן קיין איינער צו העלפן מיר אין די בעקן ווען די וואַסער איז סטערד. העלף מיר, ביטע!" און יאָשקע האט געזאגט צו אים, "שטיי אויף! נעם דיין מאַטע און גיין."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ווי יאָשקע האט געזאגט ער פּיקט זיך זיין מאַטע און געגאנגען. גלײ ך אי ז געהיילט געװאר ן דע ר קראנקע , װעלכע ר אי ז 38 יא ר געװע ן אי ן קראנקהײט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yi" altLang="ko-KR" sz="3600">
                <a:solidFill>
                  <a:schemeClr val="tx1">
                    <a:lumMod val="65000"/>
                    <a:lumOff val="35000"/>
                  </a:schemeClr>
                </a:solidFill>
              </a:rPr>
              <a:t>ד י נויטיקסט ע זאכ ן פא ר ד י קראנקע ן אי ן דע ר בעקע ל פו ן בית־הסד ר אי ז געװע 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צו ווערן געהיילט.</a:t>
            </a:r>
            <a:r xmlns:a="http://schemas.openxmlformats.org/drawingml/2006/main">
              <a:rPr lang="yi"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יאָשקע ווייסט וואָס מיר דאַרפֿן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בעסער ווי מיר טאָן.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יאָשקע איז דער איינער וואס גיט אונדז</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וואָס מיר דאַרפֿן.</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איינער וואס כילז אַלע וויקנאַסאַז און האט די מאַכט צו הערשן איבער אַלץ.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האט דער קראַנק מענטש געבעטן יאָשקע צו טאָן?</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היילן מיין קרענק, ביטע!</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היט מיר, ביטע!</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געבן מיר עטלעכע עסנוואַרג, ביטע!</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הילף מיר צו גיין אַראָפּ אין די בעקן ווען וואַסער סטירז אַרויף, ביטע!</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הילף מיר צו גיין אַראָפּ אין די בעקן ווען וואַסער סטירז אַרויף, ביטע!</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היינט איז דיר געבוירן געוואָרן אין דער שטאָט פון דוד אַ גואל; ער איז משיח דער האר.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ווי</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און יאָשקע האט געזאגט צו אים, "שטיי אויף! נעם דיין מאַטע און גיין."</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yi" altLang="ko-KR" sz="3600">
                <a:solidFill>
                  <a:schemeClr val="tx1">
                    <a:lumMod val="65000"/>
                    <a:lumOff val="35000"/>
                  </a:schemeClr>
                </a:solidFill>
              </a:rPr>
              <a:t>9. גלייך דער מענטש איז געהיילט; ער האט אויפגעהויבן זײן מאטע און איז געגאנגען. דער טאָג וואָס דאָס איז געווען אַ שבת,</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יוחנן 5:</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65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וואס פאסטעכער 5,000 מענטשן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יאָשקע דעמאָלט גענומען די ברויט، געגעבן דאַנקען، און פונאנדערגעטיילט צו די וואס זענען סיטאַד ווי פיל ווי זיי געוואלט۔ דאָס זעלבע האָט ער געטאָן מיט די פֿיש.</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יוחנן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6:</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מער ווי פינף טויזנט מענטשן האָבן זיך צוזאַמען צו הערן צו יאָשקע 'לערנען.</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אבער עס איז געווען לאָנטש צייַט. אלע זײנען געװען הונגעריק, אבער זײ האבן נישט געהאט קײן עסן צו עסן, און ם׳האט נאר געהאט צװײ פיש און פינף ברויט.</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דעמאָלט גענומען די ברויט און די פיש, געגעבן דאַנקען, און פונאנדערגעטיילט צו די וואס זענען סיטאַד ווי פיל ווי זיי געוואלט.</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אָבער, עפּעס אַמייזינג געטראפן! די 5,000 מענטשן האָבן גענוג צו זיין פול!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און זײ האָבן זײ אײַנגעזאַמלט, און האָבן אָנגעפֿילט צװעלף קערב מיט די שטיקער פֿון די פֿינף גערשטן, װאָס האָבן איבערגעלאָזט פֿון די װאָס האָבן געגעסן.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פֿאַר אונדז עס איז קיין וועג צו מאַכן מער ווי 5,000 מענטשן פול</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מיט פינף ברויט און צוויי פיש.</a:t>
            </a:r>
            <a:r xmlns:a="http://schemas.openxmlformats.org/drawingml/2006/main">
              <a:rPr lang="y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אבער יאָשקע, דער זון פון גאָט, האט מיראַקאַלז מיט זיי.</a:t>
            </a:r>
            <a:r xmlns:a="http://schemas.openxmlformats.org/drawingml/2006/main">
              <a:rPr lang="y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עס איז מער וויכטיק אַז מיר זענען שטענדיק מיט יאָשקע ווי אַז מיר האָבן עפּעס פיל אָדער נישט.</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איינער וואס קענען געבן אונדז עסנוואַרג אַבאַנדאַנטלי.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47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מזל דיין געבורסטאָג צו יאָשקע</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ווי פיל עסנוואַרג איז לינקס נאָך יאָשקע פאסטעכער 5,000 מענטשן?</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צען קערב</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עלף קערב</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צוועלף קערב</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דרייצן קערב</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צוועלף קערב</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יאָשקע דעמאָלט גענומען די ברויט، געגעבן דאַנקען، און פונאנדערגעטיילט צו די וואס זענען סיטאַד ווי פיל ווי זיי געוואלט۔ דאָס זעלבע האָט ער געטאָן מיט די פֿיש.</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יוחנן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6:</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66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איז גיין אויף די וואַסער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ווען זיי האבן רודערן דריי אָדער דריי און אַ האַלב מייל, זיי געזען יאָשקע אַפּראָוטשינג די שיפל, גיין אויף די וואַסער; און זיי זענען געווען דערשראָקן.</a:t>
            </a:r>
            <a:endParaRPr xmlns:a="http://schemas.openxmlformats.org/drawingml/2006/main" lang="en-US" altLang="ko-KR" sz="3600"/>
          </a:p>
          <a:p>
            <a:pPr xmlns:a="http://schemas.openxmlformats.org/drawingml/2006/main" lvl="0">
              <a:defRPr/>
            </a:pPr>
            <a:r xmlns:a="http://schemas.openxmlformats.org/drawingml/2006/main">
              <a:rPr lang="yi" altLang="ko-KR" sz="3600"/>
              <a:t>האָט ער צו זיי געזאָגט: איך בין, האָט ניט מורא.</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יוחנן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6:</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בשעת יאָשקע איז געווען מתפלל אויף דעם באַרג אַליין, זיינע תלמידים זענען ראָודינג די שיפל צו די אַריבער די אָזערע.</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סוף־כּל־סוף איז געװען פֿינצטער, און דער װינט און די װאַסערן זײַנען געװאָרן שטאַרק און גראָב.</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„קוק דאָרטן! עמעצן גײט אויפן װאסער!“ זײ האבן זיך דערשראקן. איינער פון זיי האט געשריגן, "עמעצער גייט אויף די וואַסער!"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"עס בין איך: האָט נישט קיין מורא!" עס איז יאָשקע וואס איז געגאנגען אויף די וואַסער.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זיי זענען געווען סאַפּרייזד פון דעם. זיי וועלקאַמד יאָשקע אויף די שיפל. זיי געדאַנק, "יאָשקע מוזן זיין דער זון פון גאָט!"</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גיין אויף וואַסער איז עפּעס</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קיינער קען נישט טאָן.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אבער יאָשקע געגאנגען אויף די וואַסער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צו געפינען זיינע תלמידים.</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ווייַל יאָשקע איז אַ ספּעציעל מענטש,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דער זון פֿון גאָט.</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מיר דאַרפֿן טאַקע גלויבן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אַז יאָשקע איז דער זון פון גאָט.</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a:t>
            </a:r>
            <a:r xmlns:a="http://schemas.openxmlformats.org/drawingml/2006/main">
              <a:rPr altLang="en-US" lang="yi" sz="4000">
                <a:solidFill>
                  <a:srgbClr val="ff0000"/>
                </a:solidFill>
              </a:rPr>
              <a:t> </a:t>
            </a:r>
            <a:r xmlns:a="http://schemas.openxmlformats.org/drawingml/2006/main">
              <a:rPr altLang="ko-KR" lang="yi" sz="4000">
                <a:solidFill>
                  <a:srgbClr val="ff0000"/>
                </a:solidFill>
              </a:rPr>
              <a:t>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ווען זיי קומען צו די הויז, זיי געזען דעם קינד מיט זיין מוטער מרים, און זיי האָבן זיך אַראָפּ און געבוקט אים. און זײ האָבן געעפֿנט זײערע אוצרות, און האָבן אים געגעבן מתּנות פֿון גאָלד, און װײַרױך, און פֿון מיר.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rgbClr val="ff0000"/>
                </a:solidFill>
              </a:rPr>
              <a:t>ווער איז יאָשקע?</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איינער וואָס קומט צו אונדז צו העלפן און ראַטעווען אונדז קיין ענין וואָס מניעות מיר האָבן.</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ווי האט יאָשקע קומען צו זיינע תלמידים אין די מיטן פון דער אָזערע??</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פליענדיק אויף די וואַסער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באַקומען אויף די פאַסטער שיפל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שווימערייַ..</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גיין אויף די וואַסער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גיין אויף די וואַסער ..</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ווען זיי האבן רודערן דריי אָדער דריי און אַ האַלב מייל, זיי געזען יאָשקע אַפּראָוטשינג די שיפל, גיין אויף די וואַסער; און זיי זענען געווען דערשראָקן.</a:t>
            </a:r>
            <a:endParaRPr xmlns:a="http://schemas.openxmlformats.org/drawingml/2006/main" lang="en-US" altLang="ko-KR" sz="3600"/>
          </a:p>
          <a:p>
            <a:pPr xmlns:a="http://schemas.openxmlformats.org/drawingml/2006/main" lvl="0">
              <a:defRPr/>
            </a:pPr>
            <a:r xmlns:a="http://schemas.openxmlformats.org/drawingml/2006/main">
              <a:rPr lang="yi" altLang="ko-KR" sz="3600"/>
              <a:t>האָט ער צו זיי געזאָגט: איך בין, האָט ניט מורא.</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יוחנן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6:</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67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פעטרוס ס קאָנפעסיע פון משיח</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שמעון פעטרוס געענטפערט, "דו ביסט דער משיח, דער זון פון דעם לעבעדיק גאָט."</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מתיא</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16:</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איין טאָג, יאָשקע געפרעגט זיינע תלמידים, "ווער טאָן מענטשן זאָגן דער זון פון מענטש איז?"</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זיי געזאגט, "עטלעכע זאָגן יוחנן דער באַפּטיסט; אַנדערע זאָגן אליהו; און איינער פון די נביאים."</a:t>
            </a:r>
            <a:r xmlns:a="http://schemas.openxmlformats.org/drawingml/2006/main">
              <a:rPr lang="y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"אבער וואָס וועגן דיר?" — האט ער געפרעגט. — װער זאָגסטו, איך בין?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שמעון פעטרוס געענטפערט, "דו ביסט דער משיח, דער זון פון דעם לעבעדיק גאָט."</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האט געזאגט מיט גרויס פרייד. "איר זענט רעכט וועגן דיין קאָנפעסיע! אויף דעם שטיין איך וועל בויען מיין קירך!"</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ווען יאָשקע איז געבוירן, אַ שטערן ארויס צו די דאקטוירים אין די מזרח.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yi" altLang="ko-KR" sz="3600">
                <a:solidFill>
                  <a:schemeClr val="tx1">
                    <a:lumMod val="65000"/>
                    <a:lumOff val="35000"/>
                  </a:schemeClr>
                </a:solidFill>
              </a:rPr>
              <a:t>פעטרוס געוואוסט פּונקט וואס יאָשקע איז געווען, און ער מודה פּונקט וועגן יאָשקע.</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און נאָך דעם צוגעהערט יאָשקע געלויבט פעטרוס פֿאַר זיין רעכט קאָנפעסיע.</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ווער טאָן מיר טראַכטן יאָשקע איז?</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מיר מוזן וויסן יאָשקע פּונקט ווי די ביבל זאגט, און מיר מוזן מודה וועגן יאָשקע פּונקט ווי די ביבל זאגט.</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rgbClr val="ff0000"/>
                </a:solidFill>
              </a:rPr>
              <a:t>ווער איז יאָשקע?</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איינער וואס בויען זיין קירך אויף די רעכט קאָנפעסיע פון אמונה.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ווער האט פעטרוס זאָגן יאָשקע איז?</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דער משיח, דער זון פון גאָט</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שטאַרק אליהו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יוחנן דער באַפּטיסט</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ירמיהו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① </a:t>
            </a:r>
            <a:r xmlns:a="http://schemas.openxmlformats.org/drawingml/2006/main">
              <a:rPr lang="yi" altLang="ko-KR" sz="2800">
                <a:solidFill>
                  <a:srgbClr val="ff0000"/>
                </a:solidFill>
              </a:rPr>
              <a:t>דער משיח, דער זון פון גאָט</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שמעון פעטרוס געענטפערט, "דו ביסט דער משיח, דער זון פון דעם לעבעדיק גאָט."</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מתיא</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16:</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68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די מעשה פון דעם נארישן רייך</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"אבער גאָט האָט צו אים געזאָגט: דו נאַר! די דאָזיקע נאַכט װעט מען פֿון דיר פֿאָדערן דײַן לעבן. װער װעט דען קריגן װאָס דו האָסט פֿאַר זיך צוגעגרײט?</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לוק</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האט געזאגט, "א מענטש 'ס לעבן האט גאָרנישט צו טאָן מיט וואָס ער האט."</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און יאָשקע דערציילט אונדז אַ געשיכטע.</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yi" altLang="ko-KR" sz="3200">
                <a:solidFill>
                  <a:schemeClr val="tx1">
                    <a:lumMod val="65000"/>
                    <a:lumOff val="35000"/>
                  </a:schemeClr>
                </a:solidFill>
              </a:rPr>
              <a:t>עס איז וועגן אַ נאַרישער רייך.</a:t>
            </a:r>
            <a:r xmlns:a="http://schemas.openxmlformats.org/drawingml/2006/main">
              <a:rPr lang="y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 ר רײכע ר הא ט זי ך געפרײ ט צ ו בויען , פא ר זײ ן פארמעג ן או ן תבואה , א גרעסערע ר לאגע . "איך האָב געקליבן אַ סך עסן אין וואַרעהאָוסע, נשמה מײַנע, איצט האָט דיך הנאה!"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דעמאלט האט גאט דערצײלט דעם עושר.</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i" altLang="ko-KR" sz="2800">
                <a:solidFill>
                  <a:schemeClr val="tx1">
                    <a:lumMod val="65000"/>
                    <a:lumOff val="35000"/>
                  </a:schemeClr>
                </a:solidFill>
              </a:rPr>
              <a:t>"דו ביסט אַ נאַר! אויב איך נעמען דיין לעבן הייַנט, וועמענס פאַרמאָג וועט זיין אַלע דיין עשירות?"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"דער שטערן איז קענטיק ווען דער מלך איז געבוירן! לאָמיר נאָכגיין דעם שטערן!“ דאקטוירים האבן אנגעהויבן נאכפאלגן דעם שטערן.</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געענדיקט רעדן און געזאגט,</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i" altLang="ko-KR" sz="2800">
                <a:solidFill>
                  <a:schemeClr val="tx1">
                    <a:lumMod val="65000"/>
                    <a:lumOff val="35000"/>
                  </a:schemeClr>
                </a:solidFill>
              </a:rPr>
              <a:t>"דו זאלסט נישט קראָם אַרויף עשירות פֿאַר איר, אָבער פֿאַר גאָט, טאָן דיין בעסטער צו העלפן די נויטיק.</a:t>
            </a:r>
            <a:r xmlns:a="http://schemas.openxmlformats.org/drawingml/2006/main">
              <a:rPr lang="y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yi" altLang="ko-KR" sz="3500">
                <a:solidFill>
                  <a:schemeClr val="tx1">
                    <a:lumMod val="65000"/>
                    <a:lumOff val="35000"/>
                  </a:schemeClr>
                </a:solidFill>
              </a:rPr>
              <a:t>וואָס איז דיין געלט געניצט פֿאַר?</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yi" altLang="ko-KR" sz="3500">
                <a:solidFill>
                  <a:schemeClr val="tx1">
                    <a:lumMod val="65000"/>
                    <a:lumOff val="35000"/>
                  </a:schemeClr>
                </a:solidFill>
              </a:rPr>
              <a:t>איז עס געניצט בלויז צו באַפרידיקן נאָר איר?</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yi" altLang="ko-KR" sz="3500">
                <a:solidFill>
                  <a:schemeClr val="tx1">
                    <a:lumMod val="65000"/>
                    <a:lumOff val="35000"/>
                  </a:schemeClr>
                </a:solidFill>
              </a:rPr>
              <a:t>געלט זאָל ווערן געניצט</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yi" altLang="ko-KR" sz="3500">
                <a:solidFill>
                  <a:schemeClr val="tx1">
                    <a:lumMod val="65000"/>
                    <a:lumOff val="35000"/>
                  </a:schemeClr>
                </a:solidFill>
              </a:rPr>
              <a:t>פֿאַר די כבוד פון גאָט.</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yi" altLang="ko-KR" sz="3500">
                <a:solidFill>
                  <a:schemeClr val="tx1">
                    <a:lumMod val="65000"/>
                    <a:lumOff val="35000"/>
                  </a:schemeClr>
                </a:solidFill>
              </a:rPr>
              <a:t>מיר זענען די מענטשן פון די מלכות פון גאָט. דעריבער, עס איז נייטיק פֿאַר אונדז צו העלפן מענטשן אין נויט מיט אונדזער אייגן געלט.</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באַזיצער פון אַלע לעבן, און פון אַלע עשירות.</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װאָס האָט דער נאַרישער עושר געטאָן פֿאַר זײַן נשמה?</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ער האָט געהאָלפן די אָרעמע.</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ער האט געדינט גאָט.</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ער האט אנגעזאגט די בשורה.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ער סטאָרד אַ פּלאַץ פון עשירות.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ער סטאָרד אַ פּלאַץ פון עשירות.</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"אבער גאָט האָט צו אים געזאָגט: דו נאַר! די דאָזיקע נאַכט װעט מען פֿון דיר פֿאָדערן דײַן לעבן. װער װעט דען קריגן װאָס דו האָסט פֿאַר זיך צוגעגרײט?</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לוק</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69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זוכן פֿאַר די פאַרפאַלן שעפּס</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איך זאָגן איר אַז אין דער זעלביקער וועג עס וועט זיין מער פרייען אין הימל איבער איין זינדיקער וואָס ריפּאַנץ ווי איבער נייַן נייַן טערי ריי, וואָס טאָן ניט דאַרפֿן צו תשובה טאן.</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לוק</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אײ ן טא ג אי ז געבליב ן א שא ף אלײן , אפגעשײד ט פו ן איר ע פרײנט ס שע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דער פּאַסטעך האָט גערעכנט די שעפּס און געפונען אַז איינער פון די הונדערט איז פאַרשווונדן!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דער פּאַסטעך האָט איבערגעלאָזט 99 שעפּס און איז אַרויס זוכנדיק אַ פֿאַרלוירענע.</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דער שטערן האט זיך אפגעשטעלט איבער די שטיבל פון בית לחם. די ביבל האט נביאות געזאגט אַז יאָשקע איז געבוירן אין בעטהלעהעם.</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און צום סוף האָט דער פּאַסטעך געפֿונען די פֿאַרלוירענע שעפּס.</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i" altLang="ko-KR" sz="2800">
                <a:solidFill>
                  <a:schemeClr val="tx1">
                    <a:lumMod val="65000"/>
                    <a:lumOff val="35000"/>
                  </a:schemeClr>
                </a:solidFill>
              </a:rPr>
              <a:t>דער פּאַסטעך איז געקומען אַהײם מיט די שעפּס פֿון פרײד און האָט געהאַט אַ גרױסע סעודה.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געענדיקט רעדן און געזאגט,</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i" altLang="ko-KR" sz="2800">
                <a:solidFill>
                  <a:schemeClr val="tx1">
                    <a:lumMod val="65000"/>
                    <a:lumOff val="35000"/>
                  </a:schemeClr>
                </a:solidFill>
              </a:rPr>
              <a:t>"אַזוי ווי דער פּאַסטעך איז צופרידן צו געפֿינען אַ פאַרפאַלן שעפּס,</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i" altLang="ko-KR" sz="2800">
                <a:solidFill>
                  <a:schemeClr val="tx1">
                    <a:lumMod val="65000"/>
                    <a:lumOff val="35000"/>
                  </a:schemeClr>
                </a:solidFill>
              </a:rPr>
              <a:t>גאָט איז צופרידן מיט די תשובה פון איין זינדיקער."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yi" altLang="ko-KR" sz="3600">
                <a:solidFill>
                  <a:schemeClr val="tx1">
                    <a:lumMod val="65000"/>
                    <a:lumOff val="35000"/>
                  </a:schemeClr>
                </a:solidFill>
              </a:rPr>
              <a:t>דער פּאַסטעך האט צו מאַכן קאַונטלאַס קרבנות צו געפֿינען אַ פאַרפאַלן שעפּס.</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יאָשקע מקריב זיין לעבן צו ראַטעווען אונדז.</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מיר מוזן דאַנקען יאָשקע פֿאַר שפּאָרן אונדז ווי אַ פאַרפאַלן שעפּס.</a:t>
            </a:r>
            <a:r xmlns:a="http://schemas.openxmlformats.org/drawingml/2006/main">
              <a:rPr lang="y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a:t>
            </a:r>
            <a:r xmlns:a="http://schemas.openxmlformats.org/drawingml/2006/main">
              <a:rPr lang="yi" altLang="en-US" sz="3600">
                <a:solidFill>
                  <a:srgbClr val="0070c0"/>
                </a:solidFill>
              </a:rPr>
              <a:t> </a:t>
            </a:r>
            <a:r xmlns:a="http://schemas.openxmlformats.org/drawingml/2006/main">
              <a:rPr lang="yi" altLang="ko-KR" sz="3600">
                <a:solidFill>
                  <a:srgbClr val="0070c0"/>
                </a:solidFill>
              </a:rPr>
              <a:t>איז..</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איינער וואס דילייץ אין אונדזער תשובה פון זינד.</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האט דער פּאַסטעך ניט געטאן בשעת זוכן פֿאַר אַ פאַרפאַלן שעפּס?</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ער האָט איבערגעלאָזט 99 שעפּס צו זוכן דעם פאַרפאַלן איינער.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ער איז געווען צופרידן צו געפֿינען די פאַרפאַלן איינער.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ער געקויפט אַ נייַ שעפּס.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ער האָט גערופֿן מענטשן פֿאַר אַ פּאַרטיי.</a:t>
            </a:r>
            <a:r xmlns:a="http://schemas.openxmlformats.org/drawingml/2006/main">
              <a:rPr lang="y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ער געקויפט אַ נייַ שעפּס.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איך זאָגן איר אַז אין דער זעלביקער וועג עס וועט זיין מער פרייען אין הימל איבער איין זינדיקער וואָס ריפּאַנץ ווי איבער נייַן נייַן טערי ריי, וואָס טאָן ניט דאַרפֿן צו תשובה טאן.</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לוק</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70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די געשיכטע פון גוט שומרוני</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yi" altLang="ko-KR" sz="3600"/>
              <a:t>— װע ר פו ן ד י דאזיק ע דרײע ן װײם ט אי ר אי ז געװע ן א חבר ט פו ן דע ם מאן , װעלכע ר אי ז געפאל ן אי ן ד י הענ ט פו ן גזלנים ?</a:t>
            </a:r>
            <a:endParaRPr xmlns:a="http://schemas.openxmlformats.org/drawingml/2006/main" lang="en-US" altLang="ko-KR" sz="3600"/>
          </a:p>
          <a:p>
            <a:pPr xmlns:a="http://schemas.openxmlformats.org/drawingml/2006/main" lvl="0">
              <a:defRPr/>
            </a:pPr>
            <a:r xmlns:a="http://schemas.openxmlformats.org/drawingml/2006/main">
              <a:rPr lang="yi" altLang="ko-KR" sz="3600"/>
              <a:t>האט דער מומחה אין דין געענטפערט: דער וואס האט אויף אים רחמנות. יאָשקע האט געזאגט צו אים, "גיין און טאָן אַזוי."</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לוק</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10:</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בשעת א מענטש איז געגאנגען אליין, האט ער געטראפן גזלנים. מע ן הא ט אי ם אויסגעטײ ט פו ן ד י קלײדער , אי ם געשלאג ן או ן זי ך אװעקגעלאז ן האלב־טויט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דעמאל ט הא ט ע ר אי ם געטראפ ן א מגיד , אויפ ן װעג , ע ר אי ז פארבײגעגאנגע ן אוי ף דע ר צװײטע ר זײט . אזוי האט אויך א לוי.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אין די שטיבל פון בעטהלעהעם זענען געווען מרים, יוסף, און די בעיבי יאָשקע, וואָס געקומען צו דער ערד ווי מלך.</a:t>
            </a:r>
            <a:r xmlns:a="http://schemas.openxmlformats.org/drawingml/2006/main">
              <a:rPr lang="y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דריטנס, האט אים געטראפן א שומרוני. די שומרונים זענען געווען מענטשן וואס די אידן האבן נישט ליב.</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אבער, דער שומרוני האט רחמנות אויף אים, אַזוי באהאנדלט און גענומען זאָרגן פון אים.</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האט געזאגט: "די מענטשן פון גאָט, אין קיין צייט, מוזן זיין אַ גוט חבר וואָס העלפּס די וואס זענען אין נויט."</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דע ר כה ן או ן לוי ם זײנע ן אוי ף דע ר אויבערשטע ר געװע ן נאענ ט צ ו גאט , אבע ר ז ײ האב ן קײ ן אנדער ע ניש ט ליב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דע ר שומרוני ם הא ט אוי ף דע ר אויבערשטע ל ניש ט געװע ן נאענט , נא ר געװע ן א גוטער ע חבר , װא ס אי ז געװע ן גרײ ט צ ו ליב ן אנדער ע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מיר זאָלן אויך זיין די וואס העלפן אונדזער שכנים אין נויט אויב מיר זענען נאָענט צו גאָט.</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מיר זענען די וואָס זענען געצווונגען צו שטאַרבן פֿאַר אונדזער זינד, פּונקט ווי די וואס זענען ראַבד.</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yi" altLang="ko-KR" sz="3600">
                <a:solidFill>
                  <a:schemeClr val="tx1">
                    <a:lumMod val="65000"/>
                    <a:lumOff val="35000"/>
                  </a:schemeClr>
                </a:solidFill>
              </a:rPr>
              <a:t>אבער יאָשקע איז דער איינער וואס געראטעוועט אונדז פון דעם שרעקלעך סיטואַציע.</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האָבן דער כֹּהן און דער לוי געטאָן, ווען זיי האָבן געזען אַ גזלן?</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זיי האבן מתפלל געווען פאר אים.</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די באהאנדלט זיין ווונדז.</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זיי גענומען אים צו די שפּיטאָל.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זיי זענען דורכגעגאנגען דורך אים אויף דער אנדערער זייַט.</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זיי זענען דורכגעגאנגען דורך אים אויף דער אנדערער זייַט.</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 װע ר פו ן ד י דאזיק ע דרײע ן װײם ט אי ר אי ז געװע ן א חבר ט פו ן דע ם מאן , װעלכע ר אי ז געפאל ן אי ן ד י הענ ט פו ן גזלנים ?</a:t>
            </a:r>
            <a:endParaRPr xmlns:a="http://schemas.openxmlformats.org/drawingml/2006/main" lang="en-US" altLang="ko-KR" sz="3600"/>
          </a:p>
          <a:p>
            <a:pPr xmlns:a="http://schemas.openxmlformats.org/drawingml/2006/main" lvl="0">
              <a:defRPr/>
            </a:pPr>
            <a:r xmlns:a="http://schemas.openxmlformats.org/drawingml/2006/main">
              <a:rPr lang="yi" altLang="ko-KR" sz="3600"/>
              <a:t>האט דער מומחה אין דין געענטפערט: דער וואס האט אויף אים רחמנות. יאָשקע האט געזאגט צו אים, "גיין און טאָן אַזוי."</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לוק</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10:</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71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מרים און מרתא</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yi" altLang="ko-KR" sz="4000"/>
              <a:t>נאָר איין זאַך דאַרף מען. מרים האט אויסדערוויילט וואָס איז בעסער, און עס וועט נישט זיין אַוועקגענומען פון איר."</a:t>
            </a:r>
            <a:endParaRPr xmlns:a="http://schemas.openxmlformats.org/drawingml/2006/main" lang="en-US" altLang="ko-KR" sz="4000"/>
          </a:p>
          <a:p>
            <a:pPr xmlns:a="http://schemas.openxmlformats.org/drawingml/2006/main" lvl="0">
              <a:defRPr/>
            </a:pPr>
            <a:r xmlns:a="http://schemas.openxmlformats.org/drawingml/2006/main">
              <a:rPr lang="y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y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לוק</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10:</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איז געווען פארבעטן צו די הויז פון מרים און מרתא.</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דאָקטוירים פֿון מזרח האָבן געגעבן יאָשקע דאָס גאָלד, קטורת, און מיירה, וואָס זיי האָבן צוגעגרייט ווי אַ טאַלאַנט. "דאנק איר יאָשקע פֿאַר קומען צו דעם לאַנד!"</a:t>
            </a:r>
            <a:r xmlns:a="http://schemas.openxmlformats.org/drawingml/2006/main">
              <a:rPr lang="y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בשעת מרתא איז געווען פאַרנומען ארבעטן, מרים איינגעהערט יגערלי צו יאָשקע.</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"איך קען נישט גלויבן מרים לאָזן מיר אַרבעטן אַליין ווען איך בין אַזוי פאַרנומען," געדאַנק מרת.</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יווענטשאַוואַלי, מרתא קאַמפּליינד צו יאָשקע. — יאָשקע, ביטע לאָזן מרים גיין, איך האָבן צו פיל אַרבעט צו טאָן אַליין.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האט געזאגט, "דו זאלסט נישט טאָן צו פיל. מרים לייקס צו הערן, אַזוי זי וועט האַלטן צוגעהערט."</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מרתא געדאַנק עס איז נישט רעכט פֿאַר מרים צו הערן צו יאָשקע ווען זיי האָבן אַ פּלאַץ פון זאכן צו טאָן.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אבער יאָשקע געלערנט זיי אַז צוגעהערט צו יאָשקע איז מער טייַער ווי עפּעס אַנדערש.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די צייט צו הערן און לערנען די ביבל איז די מערסט טייַער צייט פֿאַר אונדז.</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מיר זאָל ניט זיין דיפּרייווד פון צייט צו הערן צו און לערנען פון די ביבל.</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איינער וואס ליב די וואס הערן די וואָרט פון גאָט.</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האט מרים טאָן בשעת מרתא איז געווען ארבעטן אַ פּלאַץ?</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זי האָט מתפלל געווען.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זי צוגעהערט צו יאָשקע 'וואָרט.</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זי איז סליפּינג.</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זי האָט געהאָלפֿן מרתא שווער.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② </a:t>
            </a:r>
            <a:r xmlns:a="http://schemas.openxmlformats.org/drawingml/2006/main">
              <a:rPr lang="yi" altLang="ko-KR" sz="2800">
                <a:solidFill>
                  <a:srgbClr val="ff0000"/>
                </a:solidFill>
              </a:rPr>
              <a:t>זי צוגעהערט צו יאָשקע 'וואָרט.</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yi" altLang="ko-KR" sz="4000"/>
              <a:t>נאָר איין זאַך דאַרף מען. מרים האט אויסדערוויילט וואָס איז בעסער, און עס וועט נישט זיין אַוועקגענומען פון איר."</a:t>
            </a:r>
            <a:endParaRPr xmlns:a="http://schemas.openxmlformats.org/drawingml/2006/main" lang="en-US" altLang="ko-KR" sz="4000"/>
          </a:p>
          <a:p>
            <a:pPr xmlns:a="http://schemas.openxmlformats.org/drawingml/2006/main" lvl="0">
              <a:defRPr/>
            </a:pPr>
            <a:r xmlns:a="http://schemas.openxmlformats.org/drawingml/2006/main">
              <a:rPr lang="y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y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לוק</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10:</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yi" altLang="ko-KR" sz="2500" dirty="0">
                <a:solidFill>
                  <a:schemeClr val="tx1">
                    <a:lumMod val="65000"/>
                    <a:lumOff val="35000"/>
                  </a:schemeClr>
                </a:solidFill>
              </a:rPr>
              <a:t>אין גליל, ישׂראל, האָט געלעבט אַ בתולה מיטן נאָמען מרים. זי איז געווען פאַרקנאַסט מיט אַ יונג מענטש מיטן נאָמען יוסף.</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ד י דאקטוירי ם זײנע ן געקומע ן דאװענע ן ישוע ן דע ר קעניג , אפיל ו װײ ט פו ן ישראל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יאָשקע איז דער עמעס מלך פון מענטשן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אלעס איבער די וועלט.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יאָשקע איז אויך מיין מלך.</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מוזן לעבן אַ לעבן פון וואָרשיפּינג און נאָכפאָלגן יאָשקע, וואָס איז שטענדיק מלך.</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פארדינט אונדזער דינען.</a:t>
            </a:r>
            <a:r xmlns:a="http://schemas.openxmlformats.org/drawingml/2006/main">
              <a:rPr altLang="en-US" lang="y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a:t>
            </a:r>
            <a:r xmlns:a="http://schemas.openxmlformats.org/drawingml/2006/main">
              <a:rPr altLang="en-US" lang="yi" sz="4000">
                <a:solidFill>
                  <a:srgbClr val="ff0000"/>
                </a:solidFill>
              </a:rPr>
              <a:t> </a:t>
            </a:r>
            <a:r xmlns:a="http://schemas.openxmlformats.org/drawingml/2006/main">
              <a:rPr altLang="ko-KR" lang="yi" sz="4000">
                <a:solidFill>
                  <a:srgbClr val="ff0000"/>
                </a:solidFill>
              </a:rPr>
              <a:t>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וואָס איינער האט ניט יאָשקע באקומען ווי אַ דיין געבורסטאָג טאַלאַנט?</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גאָלד</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קטורת</a:t>
            </a:r>
            <a:r xmlns:a="http://schemas.openxmlformats.org/drawingml/2006/main">
              <a:rPr altLang="en-US" lang="y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מיירה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קאָמפּיוטער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קאָמפּיוטער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a:t>
            </a:r>
            <a:r xmlns:a="http://schemas.openxmlformats.org/drawingml/2006/main">
              <a:rPr altLang="en-US" lang="yi" sz="4000">
                <a:solidFill>
                  <a:srgbClr val="ff0000"/>
                </a:solidFill>
              </a:rPr>
              <a:t> </a:t>
            </a:r>
            <a:r xmlns:a="http://schemas.openxmlformats.org/drawingml/2006/main">
              <a:rPr altLang="ko-KR" lang="yi" sz="4000">
                <a:solidFill>
                  <a:srgbClr val="ff0000"/>
                </a:solidFill>
              </a:rPr>
              <a:t>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ווען זיי קומען צו די הויז, זיי געזען דעם קינד מיט זיין מוטער מרים, און זיי האָבן זיך אַראָפּ און געבוקט אים. און זײ האָבן געעפֿנט זײערע אוצרות, און האָבן אים געגעבן מתּנות פֿון גאָלד, און װײַרױך, און פֿון מיר.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ניין.</a:t>
            </a:r>
            <a:r xmlns:a="http://schemas.openxmlformats.org/drawingml/2006/main">
              <a:rPr lang="yi" altLang="en-US" b="1">
                <a:solidFill>
                  <a:schemeClr val="tx1">
                    <a:lumMod val="50000"/>
                    <a:lumOff val="50000"/>
                  </a:schemeClr>
                </a:solidFill>
              </a:rPr>
              <a:t> </a:t>
            </a:r>
            <a:r xmlns:a="http://schemas.openxmlformats.org/drawingml/2006/main">
              <a:rPr lang="yi" altLang="ko-KR" b="1">
                <a:solidFill>
                  <a:schemeClr val="tx1">
                    <a:lumMod val="50000"/>
                    <a:lumOff val="50000"/>
                  </a:schemeClr>
                </a:solidFill>
              </a:rPr>
              <a:t>48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בעיבי יאָשקע אנטרונען צו מצרים</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ווען זיי זענען געגאנגען, אַ מלאך פון די האר האט זיך באוויזן צו יוסף אין אַ חלום. "שטיי אויף," האָט ער געזאָגט, "נעם דאָס קינד און זיין מוטער און אַנטלויף קיין מצרים, בלײַב דאָרטן, ביז איך זאג דיר, ווארים הורדוס גייט זוכן דעם קינד אים צו טייטן.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הורדוס, מלך פון ישראל, געהערט די נייַעס פון יאָשקע 'געבורט דורך די מאַגי, פּלאַנעווען צו טייטן יאָשקע.</a:t>
            </a:r>
            <a:r xmlns:a="http://schemas.openxmlformats.org/drawingml/2006/main">
              <a:rPr lang="y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אבער גאט, וואס האט געקענט די גאנצע קונספאריאציע פון הורדוס, האט געזאגט אין א חלום, אז די מגיד זאלן אוועקגיין פון הורדוס.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אויך מרים'ס מאן יוסף האט געהערט ווי א מלאך זאגט אין א חלום: "אנטלויף קיין מצרים. הורדוס וועט טייטן יאָשקע."</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yi" sz="2800">
                <a:solidFill>
                  <a:schemeClr val="tx1">
                    <a:lumMod val="65000"/>
                    <a:lumOff val="35000"/>
                  </a:schemeClr>
                </a:solidFill>
              </a:rPr>
              <a:t>ווען ער האָט דאָס געהערט, האָט יוסף גענומען מרים און דעם קינד יאָשקע און אנטלאפן פון הורדוס קיין מצרים.</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yi" sz="2800">
                <a:solidFill>
                  <a:schemeClr val="tx1">
                    <a:lumMod val="65000"/>
                    <a:lumOff val="35000"/>
                  </a:schemeClr>
                </a:solidFill>
              </a:rPr>
              <a:t>איין טאָג אַ מלאך באוויזן צו מרים. "גרעעטינגס, איר וואס זענען העכסט פייווערד! דער האר איז מיט דיר."</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דערװײ ל הא ט הורדוס , װעלכע ר הא ט געװוסט , א ז מע ן אי ז פארפיר ט געװאר ן פו ן ד י מגיד , א שרעקלעכ ע באפעל , צ ו הרגע ן אל ע בית־חם ם קינדע ר . יאָשקע האט צו בלייַבן אין מצרים ביז הורדוס ס טויט.</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די פּאַסטוכער און די מאַגי דערקענט ווער יאָשקע איז געווען.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אָבער, הורדוס, דער מלך, האט נישט דערקענען יאָשקע. דערצו, ווייַל פון זיין גריד, ער באגאנגען גרויזאַם זינד צו פּרובירן צו טייטן יאָשקע.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עס זענען פילע מענטשן אין דער וועלט וואָס אָפּזאָגן צו הערן וועגן יאָשקע.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עס איז אַ זייער ערנסט זינד.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קען נישט אַרויספאָדערן צו האַלטן דורך די מאַכט פון מענטש.</a:t>
            </a:r>
            <a:r xmlns:a="http://schemas.openxmlformats.org/drawingml/2006/main">
              <a:rPr altLang="en-US" lang="y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וואו איז יאָשקע אַנטלויפן פון הורדוס?</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מצרים</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אַמעריקע</a:t>
            </a:r>
            <a:r xmlns:a="http://schemas.openxmlformats.org/drawingml/2006/main">
              <a:rPr altLang="en-US" lang="y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קארעע</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ישראל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① </a:t>
            </a:r>
            <a:r xmlns:a="http://schemas.openxmlformats.org/drawingml/2006/main">
              <a:rPr altLang="ko-KR" lang="yi" sz="2800">
                <a:solidFill>
                  <a:srgbClr val="ff0000"/>
                </a:solidFill>
              </a:rPr>
              <a:t>מצרים</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ווען זיי זענען געגאנגען, אַ מלאך פון די האר האט זיך באוויזן צו יוסף אין אַ חלום. "שטיי אויף," האָט ער געזאָגט, "נעם דאָס קינד און זיין מוטער און אַנטלויף קיין מצרים, בלײַב דאָרטן, ביז איך זאג דיר, ווארים הורדוס גייט זוכן דעם קינד אים צו טייטן.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49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דער יינגל יאָשקע אין די המקדש</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 פארװאם האסטו מיך געזוכט ? — האט ער געפרעגט. — האסטו ניט געװאוסט, אז איך דארף זײן אין מיין פאטערס הויז?</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לוק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אויף פסח, ווען יאָשקע איז געווען 12 יאר אַלט, ער און זיין עלטערן געקומען צו דעם טעמפּל אין ירושלים.</a:t>
            </a:r>
            <a:r xmlns:a="http://schemas.openxmlformats.org/drawingml/2006/main">
              <a:rPr lang="y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אויפן וועג אהיים פון דעם בית המקדש אין ירושלים, האבן יוסף און מרים ניט געקענט געפינען יאָשקע.</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יוסף און מרים זענען צוריק צו דעם טעמפּל אין ירושלים צו געפֿינען יאָשקע.</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yi" altLang="ko-KR" sz="2800" dirty="0">
                <a:solidFill>
                  <a:schemeClr val="tx1">
                    <a:lumMod val="65000"/>
                    <a:lumOff val="35000"/>
                  </a:schemeClr>
                </a:solidFill>
              </a:rPr>
              <a:t>"מרים, איר וועט געבן געבורט צו אַ זון און איר זאָל געבן אים דעם נאָמען יאָשקע." זי האט מורא געהאט פאר די ידיעה.</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"צי האָט איר ניט וויסן אַז איך בין אין מיין פאטער 'ס הויז?" יאָשקע האט אַ דיסקוסיע מיט די ביבל לערערס אין דעם טעמפּל, זיי זענען אַלע סאַפּרייזד דורך די חכמה פון יאָשקע.</a:t>
            </a:r>
            <a:r xmlns:a="http://schemas.openxmlformats.org/drawingml/2006/main">
              <a:rPr lang="y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yi" sz="2800">
                <a:solidFill>
                  <a:schemeClr val="tx1">
                    <a:lumMod val="65000"/>
                    <a:lumOff val="35000"/>
                  </a:schemeClr>
                </a:solidFill>
              </a:rPr>
              <a:t>זינט דעמאָלט, דער יינגל יאָשקע האט דערוואַקסן מער לאַווינג מיט גאָט און מענטשן ווי זיין חכמה און הייך וואַקסן.</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דער יינגל יאָשקע געוואוסט פון אַ יונג עלטער אַז ער איז דער זון פון גאָט. און בעעמעס צוגעגרייט פֿאַר לעבן ווי אַ גואל.</a:t>
            </a:r>
            <a:r xmlns:a="http://schemas.openxmlformats.org/drawingml/2006/main">
              <a:rPr altLang="en-US" lang="y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כאָטש מיר זענען יונג,</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מוזן קלאר געדענקען אַז מיר זענען קינדער פון גאָט.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אַזוי מיר דאַרפֿן צו ווייַזן גאָט און מענטשן אַז מיר לעבן ווי קינדער פון גאָט.</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זון פון גאָט, אָבער ער שטעלן דעם בייַשפּיל פון אַניוועס און פאָלגעוודיקייַט צו פליישיק עלטערן.</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וואו איז געווען דער פאַרפאַלן יאָשקע?</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אין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די</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קלאָזעט</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אין דעם פּאַלאַץ</a:t>
            </a:r>
            <a:r xmlns:a="http://schemas.openxmlformats.org/drawingml/2006/main">
              <a:rPr altLang="en-US" lang="y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אין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די</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בית - המקדש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אין די הויז</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③ </a:t>
            </a:r>
            <a:r xmlns:a="http://schemas.openxmlformats.org/drawingml/2006/main">
              <a:rPr altLang="ko-KR" lang="yi" sz="2800">
                <a:solidFill>
                  <a:srgbClr val="ff0000"/>
                </a:solidFill>
              </a:rPr>
              <a:t>אין דעם טעמפּל</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 פארװאם האסטו מיך געזוכט ? — האט ער געפרעגט. — האסטו ניט געװאוסט, אז איך דארף זײן אין מיין פאטערס הויז?</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לוק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50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די באַפּטיזאַם פון יאָשקע</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"אַ קָול פֿון איינעם, וואָס רופֿט אין דער מדבר: גרייט צו דעם וועג פֿאַר גאָט, מאַכט פֿאַר אים גלײַכע פּאַטס."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i" sz="3600">
                <a:solidFill>
                  <a:schemeClr val="tx1">
                    <a:lumMod val="65000"/>
                    <a:lumOff val="35000"/>
                  </a:schemeClr>
                </a:solidFill>
              </a:rPr>
              <a:t>4. און אַזוי יוחנן געקומען, באַפּטייזינג אין דער מדבר געגנט און מבשר אַ באַפּטיזאַם פון תשובה פֿאַר די מחילה פון זינד.</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ווען יאָשקע איז געווען דרייַסיק, אַ מאָדנע מענטש ארויס אין דער מדבר ווערינג קעמל קליידער און עסן גראַסכאַפּערז און ווילד האָניק.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זיין נאָמען איז געווען יוחנן דער באַפּטיסט. ער האט גערופן אויף מענטשן צו תשובה טאן און צו זיין באַפּטייזד ווייַל דער גואל וואָלט קומען.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yi" altLang="ko-KR" sz="2800" dirty="0">
                <a:solidFill>
                  <a:schemeClr val="tx1">
                    <a:lumMod val="65000"/>
                    <a:lumOff val="35000"/>
                  </a:schemeClr>
                </a:solidFill>
              </a:rPr>
              <a:t>אָבער, זי אָובייד גאָט 'ס אָנזאָג. "איך בין דער קנעכט פון דעם האר. זאל עס זיין צו מיר ווי איר האָט געזאָגט.</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'איך בין דאָ צו צוגרייטן עמעצער וואס קומט נאָך מיר!'</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i" altLang="ko-KR" sz="2800">
                <a:solidFill>
                  <a:schemeClr val="tx1">
                    <a:lumMod val="65000"/>
                    <a:lumOff val="35000"/>
                  </a:schemeClr>
                </a:solidFill>
              </a:rPr>
              <a:t>יוחנן די באַפּטיסט איז געווען פּריפּערינג יאָשקע 'וועג.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אויך געקומען צו זיין באַפּטייזד דורך יוחנן די באַפּטיסט.</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i" altLang="ko-KR" sz="2800">
                <a:solidFill>
                  <a:schemeClr val="tx1">
                    <a:lumMod val="65000"/>
                    <a:lumOff val="35000"/>
                  </a:schemeClr>
                </a:solidFill>
              </a:rPr>
              <a:t>„קוק! דאָס לאם פון גאָט, וואָס נעמט אַוועק די זינד פון דער וועלט! יוחנן דער באַפּטיסט ינטראָודוסט יאָשקע הויך.</a:t>
            </a:r>
            <a:r xmlns:a="http://schemas.openxmlformats.org/drawingml/2006/main">
              <a:rPr lang="y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ווען יאָשקע איז געווען באַפּטייזד דורך יוחנן, אַ קול געקומען פון הימל מיט די רוח אראפנידערן אויף אים ווי אַ טויב: "דו ביסט מיין זון, וועמען איך ליבע; מיט דיר בין איך גוט צופֿרידן."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יוחנן דער באַפּטיסט האט נישט דערהויבן זיך۔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ער געטרייַ זיין לעבן צו ינטראָודוסינג יאָשקע לעגאַמרע.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פאר וועמען לעב איך?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ווי יוחנן דער באַפּטיסט, מיר זאָל לעבן אַ לעבן וואָס דערהויבן און ינטראַדוסיז יאָשקע אלא ווי באָוסטינג און דערהויבן מיר.</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בלויז איין זון פון גאָט.</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וואָס איז אַראָפּ פֿון הימל ווען יאָשקע איז באַפּטייזד??</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קראָו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דער רוח</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אָסטריטש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שפּערל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② </a:t>
            </a:r>
            <a:r xmlns:a="http://schemas.openxmlformats.org/drawingml/2006/main">
              <a:rPr altLang="ko-KR" lang="yi" sz="2800">
                <a:solidFill>
                  <a:srgbClr val="ff0000"/>
                </a:solidFill>
              </a:rPr>
              <a:t>דער רוח</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"אַ קָול פֿון איינעם, וואָס רופֿט אין דער מדבר: גרייט צו דעם וועג פֿאַר גאָט, מאַכט פֿאַר אים גלײַכע פּאַטס."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i" sz="3600">
                <a:solidFill>
                  <a:schemeClr val="tx1">
                    <a:lumMod val="65000"/>
                    <a:lumOff val="35000"/>
                  </a:schemeClr>
                </a:solidFill>
              </a:rPr>
              <a:t>4. און אַזוי יוחנן געקומען, באַפּטייזינג אין דער מדבר געגנט און מבשר אַ באַפּטיזאַם פון תשובה פֿאַר די מחילה פון זינד.</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51 די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איז געווען געפרואווט דורך שׂטן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האט געזאגט צו אים, "אַוועק פון מיר, שׂטן! פֿאַר עס איז געשריבן: דינען דעם האר דיין גאָט, און דינען אים בלויז."</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נאָך יאָשקע פאַסט און מתפלל פערציק טעג, שׂטן ארויס און געפרואווט יאָשקע</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yi" altLang="ko-KR" sz="2500" dirty="0">
                <a:solidFill>
                  <a:schemeClr val="tx1">
                    <a:lumMod val="65000"/>
                    <a:lumOff val="35000"/>
                  </a:schemeClr>
                </a:solidFill>
              </a:rPr>
              <a:t>אזוי כאטש זי איז געווען א בתולה , איז זי געווארן שוואַנגער . דעם קינד 'ס נאָמען איז יאָשקע. ער איז דער זון פון גאָט וואס וועט ראַטעווען אַלע מענטשן פון זייער זינד אין דער צוקונפֿט.</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"ביסטו הונגעריג? מאַכן רייַז שטיקל מיט דעם שטיין און עסן עס! ” שׂטן האט דער ערשטער פּראָבע. אבער יאָשקע דיפיטיד די פּראָבע מיט דעם וואָרט פון גאָט.</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„דעריבער שפּרינגט אַרױס פֿון דאַנען! אויב דו ביסט דער זון פון גאָט, איר וועט ניט שטאַרבן. ” שׂטן טעסטעד יאָשקע אַ צווייט מאָל אין די שפּיץ פון דעם טעמפּל.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אין דעם צייַט, ער גענומען יאָשקע צו אַ זייער הויך באַרג און געוויזן יאָשקע אַלע מלכות פון דער וועלט און געזאגט, "אויב איר בויגן אַראָפּ צו מיר, איך וועל געבן איר אַלע דעם!" אבער יאָשקע פארווארפן די דריט פּראָבע מיט דעם וואָרט פון גאָט.</a:t>
            </a:r>
            <a:r xmlns:a="http://schemas.openxmlformats.org/drawingml/2006/main">
              <a:rPr lang="y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יווענטשאַוואַלי, יאָשקע דיפיטיד אַלע פון שׂטן ס טעמטיישאַנז. גאָט איז געווען צופרידן מיט יאָשקע וואס האט באַקומען אַלע טעמטיישאַנז.</a:t>
            </a:r>
            <a:r xmlns:a="http://schemas.openxmlformats.org/drawingml/2006/main">
              <a:rPr lang="y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יאָשקע איז געווען דער זון פון גאָט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אבער ווי אונדז, ער איז געווען געפרואווט דורך שׂטן.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אבער מיט גאָט 'ס וואָרט, יאָשקע אָוווערקיים די נסיון פון שׂטן.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שׂטן נאָך טעמט אונדז.</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אָבער, ווי יאָשקע, מיר קענען באַקומען די נסיון פון שׂטן מיט דעם וואָרט פון גאָט</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אונדזער העלפּער צו באַקומען די טעמטיישאַנז מיר פּנים. און ער איז דער וואָס פארשטייט אַלע די טשאַלאַנדזשיז וואָס מיר טרעפן און העלפּס אונדז באַקומען זיי.</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ווי פילע טעסץ האט שׂטן געגעבן יאָשקע?</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איינער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צוויי</a:t>
            </a:r>
            <a:r xmlns:a="http://schemas.openxmlformats.org/drawingml/2006/main">
              <a:rPr altLang="en-US" lang="y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דרייַ</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פיר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③ </a:t>
            </a:r>
            <a:r xmlns:a="http://schemas.openxmlformats.org/drawingml/2006/main">
              <a:rPr altLang="ko-KR" lang="yi" sz="2800">
                <a:solidFill>
                  <a:srgbClr val="ff0000"/>
                </a:solidFill>
              </a:rPr>
              <a:t>דרייַ</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האט געזאגט צו אים, "אַוועק פון מיר, שׂטן! פֿאַר עס איז געשריבן: דינען דעם האר דיין גאָט, און דינען אים בלויז."</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52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וואַסער</a:t>
            </a:r>
            <a:r xmlns:a="http://schemas.openxmlformats.org/drawingml/2006/main">
              <a:rPr lang="yi" altLang="en-US" sz="4400"/>
              <a:t> </a:t>
            </a:r>
            <a:r xmlns:a="http://schemas.openxmlformats.org/drawingml/2006/main">
              <a:rPr lang="yi" altLang="ko-KR" sz="4400"/>
              <a:t>אויסגעדרייט אין וויין</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דעם, דער ערשטער פון זיינע ניסימדיק וואונדער, יאָשקע געטאן אין קאַנאַ פון גליל. ער אַזוי אנטפלעקט זיין כבוד, און זיינע תלמידים שטעלן זייער אמונה אין אים.</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מרים איז געווען דערשראָקן צו האָבן אַ זון כאָטש זי איז נישט באהעפט.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אָבער, זי באקומען און אָובייד די וואָרט פון גאָט דורך אמונה.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זאלן זיין דערשראָקן ווען מיר גלויבן און פאָלגן גאָט 'ס וואָרט. אָבער ווי מרים ס קאָנפעסיע, מיר מוזן מודה אַז "זייַ עס צו מיר ווי איר האָט געזאָגט."</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 חתונה איז פארגעקומען אין קאנא אין גליל. יאָשקע און זיינע תלמידים זענען אויך פארבעטן צו די חתונה.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אבער עס איז געווען אַ פּראָבלעם. דער װײן איז געװען אויסגעלאשן. אָן ווייַן, איר קענען נישט האָבן אַ סעודה.</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האט די קנעכט אין די הויז גיסן וואַסער אין די סלוי. די משרתים האָבן געטאָן וואָס זיי האָבן געבעטן.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נאָך דעם, די וואַסער אין די סלוי איז גענומען צו געשמאַק. די וואַסער אין די סלוי איז פארוואנדלען אין זייער געשמאַק ווייַן.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געסט האבן פארזוכט דעם וויין און זענען געווען איבערראשט. מען האָט זיי געדינט מער געשמאקער וויין ווי דאָס ערשטע מאָל, און אַ דאַנק יאָשקע' נס האָט די סעודה געקענט זיין מער יקסייטינג.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אין דער צייט פון יאָשקע, ווייַן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איז געווען לעגאַמרע ינדיספּענסאַבאַל בייַ די סעודה.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יאָשקע געמאכט וואַסער אין ווייַן און צוגעשטעלט וואָס דארף פֿאַר די סעודה.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פֿאַר אונדז, יאָשקע איז אַ ינדיספּענסאַבאַל איינער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ווי ווייַן אין אַ סעודה.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מוזן געדענקען די חן פון יאָשקע וואס האט זיך צו אונדז.</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a:t>
            </a:r>
            <a:r xmlns:a="http://schemas.openxmlformats.org/drawingml/2006/main">
              <a:rPr altLang="en-US" lang="y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וועלט געזונטהייט ארגאניזאציע</a:t>
            </a:r>
            <a:r xmlns:a="http://schemas.openxmlformats.org/drawingml/2006/main">
              <a:rPr altLang="en-US" lang="yi" sz="3200"/>
              <a:t> </a:t>
            </a:r>
            <a:r xmlns:a="http://schemas.openxmlformats.org/drawingml/2006/main">
              <a:rPr altLang="ko-KR" lang="yi" sz="3200"/>
              <a:t>איז</a:t>
            </a:r>
            <a:r xmlns:a="http://schemas.openxmlformats.org/drawingml/2006/main">
              <a:rPr altLang="en-US" lang="yi" sz="3200"/>
              <a:t> </a:t>
            </a:r>
            <a:r xmlns:a="http://schemas.openxmlformats.org/drawingml/2006/main">
              <a:rPr altLang="ko-KR" lang="yi" sz="3200"/>
              <a:t>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אונדזער פרייד, ווי די ווייַן פון אַ סעודה.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וואָס האט יאָשקע ווענדן וואַסער אין?</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מילך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מאַראַנץ זאַפט</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ברויט</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ווייַן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ווייַן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דעם, דער ערשטער פון זיינע ניסימדיק וואונדער, יאָשקע געטאן אין קאַנאַ פון גליל. ער אַזוי אנטפלעקט זיין כבוד, און זיינע תלמידים שטעלן זייער אמונה אין אים.</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53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ניקאָדעמוס געקומען צו יאָשקע בייַ נאַכט.</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yi" sz="3200">
                <a:solidFill>
                  <a:srgbClr val="FF0000"/>
                </a:solidFill>
              </a:rPr>
              <a:t>ווער איז יאָשקע?</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yi" sz="3600">
                <a:solidFill>
                  <a:srgbClr val="0070C0"/>
                </a:solidFill>
              </a:rPr>
              <a:t>יאָשקע איז ..</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yi" sz="3600">
                <a:solidFill>
                  <a:schemeClr val="tx1">
                    <a:lumMod val="65000"/>
                    <a:lumOff val="35000"/>
                  </a:schemeClr>
                </a:solidFill>
              </a:rPr>
              <a:t>יאָשקע געקומען צו ערד ווי אונדזער גואל.</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געענטפערט, "איך זאָגן איר דעם אמת, קיין איינער קענען אַרייַן די מלכות פון גאָט סייַדן ער איז געבוירן פון וואַסער און דעם גייסט.</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yi" sz="2800">
                <a:solidFill>
                  <a:schemeClr val="tx1">
                    <a:lumMod val="65000"/>
                    <a:lumOff val="35000"/>
                  </a:schemeClr>
                </a:solidFill>
              </a:rPr>
              <a:t>ע ס אי ז געװע ן א מאן , װעלכע ר הא ט געהײס ן נקדימון , װעלכע ר אי ז געװע ן דע ר מלמד ר פו ן ישראל .</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ער</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געקומען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צו</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יאָשקע</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צו</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פרעגן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בייַ</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נאַכט.</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"ווי קען איך אַרייַן די מלכות פון גאָט?"</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i" altLang="ko-KR" sz="2800">
                <a:solidFill>
                  <a:schemeClr val="tx1">
                    <a:lumMod val="65000"/>
                    <a:lumOff val="35000"/>
                  </a:schemeClr>
                </a:solidFill>
              </a:rPr>
              <a:t>"אויב איר זענט נישט געבוירן ווידער, איר קענען נישט אַרייַן די מלכות פון גאָט." יאָשקע געענטפערט.</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ער האָט נישט פֿאַרשטאַנען, אַז ער דאַרף ווידער געבוירן ווערן. ― איך גײ צוריק אין מײַן מאַמעס בויך און קום װידער אַרױס?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yi" altLang="ko-KR" sz="2600">
                <a:solidFill>
                  <a:schemeClr val="tx1">
                    <a:lumMod val="65000"/>
                    <a:lumOff val="35000"/>
                  </a:schemeClr>
                </a:solidFill>
              </a:rPr>
              <a:t>"דער גייסט, נישט דער גוף, מוזן זיין געבוירן ווידער. "מענטש קענען זיין געבוירן ווידער מיט וואַסער און די רוח." יאָשקע געענטפערט</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"איר מוזט גלויבן אין מיר און געראטעוועט ווערן." יאָשקע דערציילט ניקאָדעמוס דעם סוד פון זיין געבוירן ווידער.</a:t>
            </a:r>
            <a:r xmlns:a="http://schemas.openxmlformats.org/drawingml/2006/main">
              <a:rPr lang="y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a:t>
            </a:r>
            <a:r xmlns:a="http://schemas.openxmlformats.org/drawingml/2006/main">
              <a:rPr altLang="en-US" lang="yi" sz="4000">
                <a:solidFill>
                  <a:srgbClr val="ff0000"/>
                </a:solidFill>
              </a:rPr>
              <a:t> </a:t>
            </a:r>
            <a:r xmlns:a="http://schemas.openxmlformats.org/drawingml/2006/main">
              <a:rPr altLang="ko-KR" lang="yi" sz="4000">
                <a:solidFill>
                  <a:srgbClr val="ff0000"/>
                </a:solidFill>
              </a:rPr>
              <a:t>לעקציע</a:t>
            </a:r>
            <a:r xmlns:a="http://schemas.openxmlformats.org/drawingml/2006/main">
              <a:rPr altLang="en-US" lang="y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אויב איר גלויבן אין יאָשקע,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דיין נשמה וועט ווידער געבוירן ווערן.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יענע וואס גלויבן אין יאָשקע זענען געבוירן ווידער און איר וועט ווערן</a:t>
            </a:r>
            <a:r xmlns:a="http://schemas.openxmlformats.org/drawingml/2006/main">
              <a:rPr altLang="en-US" lang="yi" sz="3200">
                <a:solidFill>
                  <a:schemeClr val="tx1">
                    <a:lumMod val="65000"/>
                    <a:lumOff val="35000"/>
                  </a:schemeClr>
                </a:solidFill>
              </a:rPr>
              <a:t> </a:t>
            </a:r>
            <a:r xmlns:a="http://schemas.openxmlformats.org/drawingml/2006/main">
              <a:rPr altLang="ko-KR" lang="yi" sz="3200">
                <a:solidFill>
                  <a:schemeClr val="tx1">
                    <a:lumMod val="65000"/>
                    <a:lumOff val="35000"/>
                  </a:schemeClr>
                </a:solidFill>
              </a:rPr>
              <a:t>צו האַסן זינד און ליבע גאָט.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זענט איר געבוירן ווידער?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גלויבן אין יאָשקע און זענען געבוירן ווידער. דעריבער, מיר מוזן געדענקען אַז מיר זענען פאַרשידענע מענטשן פון דער וועלט.</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a:t>
            </a:r>
            <a:r xmlns:a="http://schemas.openxmlformats.org/drawingml/2006/main">
              <a:rPr altLang="en-US" lang="yi" sz="3600">
                <a:solidFill>
                  <a:schemeClr val="tx1">
                    <a:lumMod val="65000"/>
                    <a:lumOff val="35000"/>
                  </a:schemeClr>
                </a:solidFill>
              </a:rPr>
              <a:t> </a:t>
            </a:r>
            <a:r xmlns:a="http://schemas.openxmlformats.org/drawingml/2006/main">
              <a:rPr altLang="ko-KR" lang="yi" sz="3600">
                <a:solidFill>
                  <a:schemeClr val="tx1">
                    <a:lumMod val="65000"/>
                    <a:lumOff val="35000"/>
                  </a:schemeClr>
                </a:solidFill>
              </a:rPr>
              <a:t>איז דער איינער וואס מאכט די וואס גלויבן אין אים צדיקים און ווערן געבוירן ווידער.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היינטיגע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וואָס מאכט אונדז געבוירן ווידער?</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מיט וואַסער און דעם גייסט</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מיט ייל און די פייַער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מיט טרער און לידער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מיט תפילה און דינען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① </a:t>
            </a:r>
            <a:r xmlns:a="http://schemas.openxmlformats.org/drawingml/2006/main">
              <a:rPr altLang="ko-KR" lang="yi" sz="2800">
                <a:solidFill>
                  <a:srgbClr val="ff0000"/>
                </a:solidFill>
              </a:rPr>
              <a:t>מיט וואַסער און דעם גייסט</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געענטפערט, "איך זאָגן איר דעם אמת, קיין איינער קענען אַרייַן די מלכות פון גאָט סייַדן ער איז געבוירן פון וואַסער און דעם גייסט.</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